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7577" r:id="rId3"/>
    <p:sldId id="7578" r:id="rId4"/>
    <p:sldId id="985" r:id="rId5"/>
    <p:sldId id="7584" r:id="rId6"/>
    <p:sldId id="1010" r:id="rId7"/>
    <p:sldId id="7585" r:id="rId8"/>
    <p:sldId id="7595" r:id="rId9"/>
    <p:sldId id="1021" r:id="rId10"/>
    <p:sldId id="7586" r:id="rId11"/>
    <p:sldId id="7583" r:id="rId12"/>
    <p:sldId id="7588" r:id="rId13"/>
    <p:sldId id="389" r:id="rId14"/>
    <p:sldId id="7579" r:id="rId15"/>
    <p:sldId id="1095" r:id="rId16"/>
    <p:sldId id="7589" r:id="rId17"/>
    <p:sldId id="7590" r:id="rId18"/>
    <p:sldId id="7593" r:id="rId19"/>
    <p:sldId id="7594" r:id="rId20"/>
    <p:sldId id="984" r:id="rId21"/>
    <p:sldId id="7591" r:id="rId22"/>
    <p:sldId id="7592" r:id="rId23"/>
    <p:sldId id="7580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12A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95" autoAdjust="0"/>
  </p:normalViewPr>
  <p:slideViewPr>
    <p:cSldViewPr snapToGrid="0">
      <p:cViewPr varScale="1">
        <p:scale>
          <a:sx n="81" d="100"/>
          <a:sy n="81" d="100"/>
        </p:scale>
        <p:origin x="9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17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8908F909-1608-4A3F-BD9A-2A74E03D65E2}" type="datetimeFigureOut">
              <a:rPr lang="zh-CN" altLang="en-US" smtClean="0"/>
              <a:pPr/>
              <a:t>2023/3/7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6F8653FF-0626-4311-8104-A587436DD3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41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769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30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227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550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7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189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411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144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866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90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7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22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597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140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661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1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638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67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2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41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01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653FF-0626-4311-8104-A587436DD3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29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83E91C-C555-4C5B-8D90-2A4A1D567D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1" b="4870"/>
          <a:stretch/>
        </p:blipFill>
        <p:spPr>
          <a:xfrm>
            <a:off x="0" y="269753"/>
            <a:ext cx="8150272" cy="65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1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72CAA-C693-40A1-AD8F-DC8730FD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668E95-0B72-4851-9207-937EBA8EE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1C2C8-FB21-46F5-B899-9FE65BE1C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BD58-006A-4641-A096-6035A3A98AB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253181-3F03-49E4-80D0-3B1561C38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3B17DC-5538-4406-BFA1-1DF9CFA2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8283-8C16-4B5F-9E4C-E23F4DA01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27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DE3D79-D0F4-4DB7-9085-A27180980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4AF8EB-DBD4-4F93-B24D-15E07FCD2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1B65B0-42F0-41E2-A815-67076E01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BD58-006A-4641-A096-6035A3A98AB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E3A0C-475C-458E-96F7-5D6FE215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57AC14-5667-41EB-BD8F-B71D3C7D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8283-8C16-4B5F-9E4C-E23F4DA01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273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over/>
      </p:transition>
    </mc:Choice>
    <mc:Fallback xmlns="">
      <p:transition spd="slow" advClick="0" advTm="0">
        <p:cov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97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3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83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CE2C9-559C-45D8-AECC-83A6EF57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86646-F92A-4C55-AD24-3F3703D04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7CE7EF-3DFE-4B3C-A5F2-C47F5E818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BF324A-4007-4B54-97C9-6A457324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BD58-006A-4641-A096-6035A3A98AB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1C85D4-E888-4960-88ED-E4428C283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74AC4-2142-4CF2-8A99-FA06F6D2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8283-8C16-4B5F-9E4C-E23F4DA01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87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23AB9-78DD-4824-A39A-F74F0074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EC9C2F-B5BF-404C-B0ED-334C6AA4A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3B827C-430D-4192-BCB7-2A67E4B54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3FCE3D-3CE8-461B-8512-840331FC5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58F08E-56DD-4764-B9DE-447E58C94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2CEC41-7887-45B4-B6CB-7F998976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BD58-006A-4641-A096-6035A3A98AB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20949D-F8A6-4D4E-9BF8-48AEB4E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56C8D9-CCF2-47E1-8694-47667298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8283-8C16-4B5F-9E4C-E23F4DA01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81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D02F2-9AF9-4098-A271-8381A1F7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3F723B-302A-4993-B317-CA71703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BD58-006A-4641-A096-6035A3A98AB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F36496-1CDD-4383-B5C4-684379BF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639E1-5AE6-4B45-99DE-A419C80D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8283-8C16-4B5F-9E4C-E23F4DA01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2E524-E12B-462E-8FEC-F2AA55EFC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BD58-006A-4641-A096-6035A3A98AB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C16205-1B1C-4111-9F45-DDFE227F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735385-A673-4337-8204-7901089DC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8283-8C16-4B5F-9E4C-E23F4DA01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93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1C468-74DC-4E0B-8FC9-572DE067E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E5F1CE-8A38-4B24-9D2D-0B288CAED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94243E-7A5D-4F88-A02A-345AA0E11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374321-5336-4A5B-A83E-CEAD87939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BD58-006A-4641-A096-6035A3A98AB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7FBCBF-C270-43B5-8A59-D96A3426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640158-043C-4E14-907D-9EA885F4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8283-8C16-4B5F-9E4C-E23F4DA01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994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E047C-0C0B-4E2C-9DE3-7953337B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8E3A75-1A7C-48CB-BDD8-C9F5434F8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F2E8D5-328A-41E6-AFA2-EB6452000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CED31-504A-4256-A71E-A4E5315D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BD58-006A-4641-A096-6035A3A98AB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270E99-057E-482F-ACBC-5D3FAF764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D72199-5425-4C04-A8A4-078E196C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8283-8C16-4B5F-9E4C-E23F4DA01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54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726A297-6F84-44FC-89B3-83B8003B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3D4A77-6318-4852-98FD-428A1AA7C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B96DBA-C28B-405D-985E-18249A34A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6053BD58-006A-4641-A096-6035A3A98ABF}" type="datetimeFigureOut">
              <a:rPr lang="zh-CN" altLang="en-US" smtClean="0"/>
              <a:pPr/>
              <a:t>2023/3/7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BD539-72D6-45E1-96EE-985FA96C1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F36835-C81B-436A-84C6-528831E99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ED9B8283-8C16-4B5F-9E4C-E23F4DA013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802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文本框 13">
            <a:extLst>
              <a:ext uri="{FF2B5EF4-FFF2-40B4-BE49-F238E27FC236}">
                <a16:creationId xmlns:a16="http://schemas.microsoft.com/office/drawing/2014/main" id="{A195CB72-082A-4E2E-9D90-76AC6655A0A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88673" y="1203741"/>
            <a:ext cx="6998641" cy="1517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Dự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đoán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hang </a:t>
            </a:r>
            <a:r>
              <a:rPr lang="en-US" altLang="zh-CN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tiềm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năng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sử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dụng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思源黑体 CN Heavy" panose="020B0A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4G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思源黑体 CN Heavy" panose="020B0A00000000000000" pitchFamily="34" charset="-122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BD36DC-2E88-4CA9-88D4-2A6B999A9A06}"/>
              </a:ext>
            </a:extLst>
          </p:cNvPr>
          <p:cNvSpPr txBox="1"/>
          <p:nvPr/>
        </p:nvSpPr>
        <p:spPr>
          <a:xfrm>
            <a:off x="7222120" y="3515305"/>
            <a:ext cx="4711739" cy="366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Presented by: Phan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Đức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Thịnh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    0984-638123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9" name="PA_文本框 13">
            <a:extLst>
              <a:ext uri="{FF2B5EF4-FFF2-40B4-BE49-F238E27FC236}">
                <a16:creationId xmlns:a16="http://schemas.microsoft.com/office/drawing/2014/main" id="{2DCB3A14-AB54-490F-B26A-6FDA601251F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180408" y="5017577"/>
            <a:ext cx="1806906" cy="10050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2023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D5D292-BE3E-4915-B29A-1E8C991049C8}"/>
              </a:ext>
            </a:extLst>
          </p:cNvPr>
          <p:cNvSpPr/>
          <p:nvPr/>
        </p:nvSpPr>
        <p:spPr>
          <a:xfrm rot="5400000">
            <a:off x="8285301" y="-397467"/>
            <a:ext cx="64239" cy="699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1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7DDB4ED9-4274-4F8B-A483-FA3715C4D55D}"/>
              </a:ext>
            </a:extLst>
          </p:cNvPr>
          <p:cNvGrpSpPr/>
          <p:nvPr/>
        </p:nvGrpSpPr>
        <p:grpSpPr>
          <a:xfrm>
            <a:off x="399888" y="280459"/>
            <a:ext cx="8942030" cy="940296"/>
            <a:chOff x="399888" y="280459"/>
            <a:chExt cx="8942030" cy="940296"/>
          </a:xfrm>
        </p:grpSpPr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2BF5632A-A773-4DEA-83F8-8FBECCFCD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2093AB8B-0565-443A-B049-A8B24D2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标题 1">
              <a:extLst>
                <a:ext uri="{FF2B5EF4-FFF2-40B4-BE49-F238E27FC236}">
                  <a16:creationId xmlns:a16="http://schemas.microsoft.com/office/drawing/2014/main" id="{882BB55D-33D5-429E-9CE0-43D737CEB3E3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7762385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Hành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vi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tiêu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dùng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của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khách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hang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theo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độ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tuổi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80F82EE-EC57-BA27-E485-2D7CFE34D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73" y="1220755"/>
            <a:ext cx="11797053" cy="3980016"/>
          </a:xfrm>
          <a:prstGeom prst="rect">
            <a:avLst/>
          </a:prstGeom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010387C-331E-AB1F-A007-8BA72A8E1823}"/>
              </a:ext>
            </a:extLst>
          </p:cNvPr>
          <p:cNvSpPr txBox="1">
            <a:spLocks/>
          </p:cNvSpPr>
          <p:nvPr/>
        </p:nvSpPr>
        <p:spPr>
          <a:xfrm>
            <a:off x="730581" y="5315769"/>
            <a:ext cx="2705100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ĐVT: VND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C4CDC-3A2C-9060-C8F1-E9F1440A98AE}"/>
              </a:ext>
            </a:extLst>
          </p:cNvPr>
          <p:cNvSpPr txBox="1"/>
          <p:nvPr/>
        </p:nvSpPr>
        <p:spPr>
          <a:xfrm>
            <a:off x="1136981" y="5768876"/>
            <a:ext cx="10768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=&gt;&gt;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chi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tiêu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nhất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25-35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,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sau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đó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đến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35-45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thấp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nhất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trên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75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(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hang &lt;0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thể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không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xác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định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được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89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7DDB4ED9-4274-4F8B-A483-FA3715C4D55D}"/>
              </a:ext>
            </a:extLst>
          </p:cNvPr>
          <p:cNvGrpSpPr/>
          <p:nvPr/>
        </p:nvGrpSpPr>
        <p:grpSpPr>
          <a:xfrm>
            <a:off x="399888" y="280459"/>
            <a:ext cx="8942030" cy="5383692"/>
            <a:chOff x="399888" y="280459"/>
            <a:chExt cx="8942030" cy="5383692"/>
          </a:xfrm>
        </p:grpSpPr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2BF5632A-A773-4DEA-83F8-8FBECCFCD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2093AB8B-0565-443A-B049-A8B24D2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3">
              <a:extLst>
                <a:ext uri="{FF2B5EF4-FFF2-40B4-BE49-F238E27FC236}">
                  <a16:creationId xmlns:a16="http://schemas.microsoft.com/office/drawing/2014/main" id="{8FEA9E13-41B2-4CF2-9C47-B010A627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110" y="5356368"/>
              <a:ext cx="891469" cy="307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91443" tIns="45723" rIns="91443" bIns="45723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ĐVT: Gb</a:t>
              </a:r>
              <a:endPara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50" name="标题 1">
              <a:extLst>
                <a:ext uri="{FF2B5EF4-FFF2-40B4-BE49-F238E27FC236}">
                  <a16:creationId xmlns:a16="http://schemas.microsoft.com/office/drawing/2014/main" id="{882BB55D-33D5-429E-9CE0-43D737CEB3E3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7762385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Hành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vi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tiêu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dùng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của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khách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hang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theo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độ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tuổi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B1395F-6D15-CC3D-A6DB-436DC1D2C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1" y="1244545"/>
            <a:ext cx="11619618" cy="3814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912873-7B4B-37B6-43F4-AFFC3BF5625F}"/>
              </a:ext>
            </a:extLst>
          </p:cNvPr>
          <p:cNvSpPr txBox="1"/>
          <p:nvPr/>
        </p:nvSpPr>
        <p:spPr>
          <a:xfrm>
            <a:off x="1136981" y="5768876"/>
            <a:ext cx="10768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=&gt;&gt;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sử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dụng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nhiều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data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nhất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25-35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,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sau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đó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đến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35-45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thấp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nhất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trên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75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(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hang &lt;0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thể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không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xác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định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được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084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7DDB4ED9-4274-4F8B-A483-FA3715C4D55D}"/>
              </a:ext>
            </a:extLst>
          </p:cNvPr>
          <p:cNvGrpSpPr/>
          <p:nvPr/>
        </p:nvGrpSpPr>
        <p:grpSpPr>
          <a:xfrm>
            <a:off x="411763" y="442042"/>
            <a:ext cx="11368474" cy="940296"/>
            <a:chOff x="399888" y="280459"/>
            <a:chExt cx="11368474" cy="940296"/>
          </a:xfrm>
        </p:grpSpPr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2BF5632A-A773-4DEA-83F8-8FBECCFCD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2093AB8B-0565-443A-B049-A8B24D2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3">
              <a:extLst>
                <a:ext uri="{FF2B5EF4-FFF2-40B4-BE49-F238E27FC236}">
                  <a16:creationId xmlns:a16="http://schemas.microsoft.com/office/drawing/2014/main" id="{8FEA9E13-41B2-4CF2-9C47-B010A627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6211" y="705785"/>
              <a:ext cx="1042151" cy="307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91443" tIns="45723" rIns="91443" bIns="45723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ĐVT: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Phút</a:t>
              </a:r>
              <a:endPara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50" name="标题 1">
              <a:extLst>
                <a:ext uri="{FF2B5EF4-FFF2-40B4-BE49-F238E27FC236}">
                  <a16:creationId xmlns:a16="http://schemas.microsoft.com/office/drawing/2014/main" id="{882BB55D-33D5-429E-9CE0-43D737CEB3E3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7762385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Hành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vi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tiêu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dùng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của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khách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hang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theo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độ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tuổi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BC83FD-06D9-C21D-9754-D9E21F6EC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81" y="1244544"/>
            <a:ext cx="10938608" cy="3636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427009-9C0C-5EF9-14DD-15D3C42E1601}"/>
              </a:ext>
            </a:extLst>
          </p:cNvPr>
          <p:cNvSpPr txBox="1"/>
          <p:nvPr/>
        </p:nvSpPr>
        <p:spPr>
          <a:xfrm>
            <a:off x="1011409" y="5666426"/>
            <a:ext cx="1060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=&gt;&gt;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hang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thuộc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trẻ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đang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những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yếu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sử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dụng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dịch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vụ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thoại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data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trên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của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mình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.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Đây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cần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hướng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đến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trong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chương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trình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kinh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doanh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marketing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sản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phẩm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.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1C003-C27F-464B-7F3F-AAA7C33F5EC0}"/>
              </a:ext>
            </a:extLst>
          </p:cNvPr>
          <p:cNvSpPr txBox="1"/>
          <p:nvPr/>
        </p:nvSpPr>
        <p:spPr>
          <a:xfrm>
            <a:off x="1011409" y="4967125"/>
            <a:ext cx="10768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=&gt;&gt;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sử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dụng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nhiều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lưu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lượng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thoại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nhất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25-35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,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sau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đó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đến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35-45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thấp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nhất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trên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75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(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hang &lt;0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thể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không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xác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định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được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788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20550AEB-3A8A-4E42-8A6B-B742317B25A6}"/>
              </a:ext>
            </a:extLst>
          </p:cNvPr>
          <p:cNvGrpSpPr/>
          <p:nvPr/>
        </p:nvGrpSpPr>
        <p:grpSpPr>
          <a:xfrm>
            <a:off x="399888" y="280459"/>
            <a:ext cx="7779854" cy="1121286"/>
            <a:chOff x="399888" y="280459"/>
            <a:chExt cx="7779854" cy="1121286"/>
          </a:xfrm>
        </p:grpSpPr>
        <p:pic>
          <p:nvPicPr>
            <p:cNvPr id="64" name="Picture 3">
              <a:extLst>
                <a:ext uri="{FF2B5EF4-FFF2-40B4-BE49-F238E27FC236}">
                  <a16:creationId xmlns:a16="http://schemas.microsoft.com/office/drawing/2014/main" id="{0B8B516E-0663-4946-8150-C47C957B1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974901AB-4D80-40BE-98C6-1B6F95C09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矩形 3">
              <a:extLst>
                <a:ext uri="{FF2B5EF4-FFF2-40B4-BE49-F238E27FC236}">
                  <a16:creationId xmlns:a16="http://schemas.microsoft.com/office/drawing/2014/main" id="{A2C4D137-F0F4-4AEB-BC9E-ADEDF2A75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141" y="816963"/>
              <a:ext cx="3986611" cy="584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91443" tIns="45723" rIns="91443" bIns="45723">
              <a:spAutoFit/>
            </a:bodyPr>
            <a:lstStyle/>
            <a:p>
              <a:pPr algn="ctr"/>
              <a:r>
                <a:rPr lang="en-US" altLang="zh-CN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Lưu</a:t>
              </a:r>
              <a:r>
                <a:rPr lang="en-US" altLang="zh-CN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lượng</a:t>
              </a:r>
              <a:r>
                <a:rPr lang="en-US" altLang="zh-CN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thoại</a:t>
              </a:r>
              <a:r>
                <a:rPr lang="en-US" altLang="zh-CN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phân</a:t>
              </a:r>
              <a:r>
                <a:rPr lang="en-US" altLang="zh-CN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bộ</a:t>
              </a:r>
              <a:r>
                <a:rPr lang="en-US" altLang="zh-CN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theo</a:t>
              </a:r>
              <a:r>
                <a:rPr lang="en-US" altLang="zh-CN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hạ</a:t>
              </a:r>
              <a:r>
                <a:rPr lang="en-US" altLang="zh-CN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tầng</a:t>
              </a:r>
              <a:r>
                <a:rPr lang="en-US" altLang="zh-CN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thiết</a:t>
              </a:r>
              <a:r>
                <a:rPr lang="en-US" altLang="zh-CN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bị</a:t>
              </a:r>
              <a:endPara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endParaRPr>
            </a:p>
            <a:p>
              <a:pPr algn="ctr"/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Tháng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06/2022 (ĐVT: </a:t>
              </a: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Phút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)</a:t>
              </a:r>
              <a:endPara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endParaRPr>
            </a:p>
          </p:txBody>
        </p:sp>
        <p:sp>
          <p:nvSpPr>
            <p:cNvPr id="67" name="标题 1">
              <a:extLst>
                <a:ext uri="{FF2B5EF4-FFF2-40B4-BE49-F238E27FC236}">
                  <a16:creationId xmlns:a16="http://schemas.microsoft.com/office/drawing/2014/main" id="{D12C277F-F31A-49B4-BDAE-AB3025282CFE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6600209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Hành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vi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tiêu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dung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theo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hạ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tầng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sử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dụng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85ACB06-48C9-7664-7FB5-A1FF435A9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3" y="1376076"/>
            <a:ext cx="5534797" cy="4105848"/>
          </a:xfrm>
          <a:prstGeom prst="rect">
            <a:avLst/>
          </a:prstGeom>
        </p:spPr>
      </p:pic>
      <p:sp>
        <p:nvSpPr>
          <p:cNvPr id="2" name="矩形 3">
            <a:extLst>
              <a:ext uri="{FF2B5EF4-FFF2-40B4-BE49-F238E27FC236}">
                <a16:creationId xmlns:a16="http://schemas.microsoft.com/office/drawing/2014/main" id="{D049CD08-FF21-29DE-FD2E-59C005A50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811" y="816962"/>
            <a:ext cx="3986611" cy="584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91443" tIns="45723" rIns="91443" bIns="45723">
            <a:spAutoFit/>
          </a:bodyPr>
          <a:lstStyle/>
          <a:p>
            <a:pPr algn="ctr"/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Lưu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lượng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thoại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phân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bộ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theo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hạ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tầng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thiết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bị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思源黑体 CN Medium" panose="020B0600000000000000" pitchFamily="34" charset="-122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pPr algn="ctr"/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Tháng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rPr>
              <a:t> 06/2022 (ĐVT: Gb)</a:t>
            </a:r>
            <a:endParaRPr lang="zh-CN" alt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思源黑体 CN Medium" panose="020B0600000000000000" pitchFamily="34" charset="-122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99420-3DF5-D41E-CB23-74C479A13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907" y="1401744"/>
            <a:ext cx="5719450" cy="3916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D1B80-BA03-A389-B89E-4F7678602D12}"/>
              </a:ext>
            </a:extLst>
          </p:cNvPr>
          <p:cNvSpPr txBox="1"/>
          <p:nvPr/>
        </p:nvSpPr>
        <p:spPr>
          <a:xfrm>
            <a:off x="487043" y="5632378"/>
            <a:ext cx="11217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=&gt;&gt;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tầng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4G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đang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tiêu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dùng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lớn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nhất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vượt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trội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hơn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hẳn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tầng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2G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3G,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điều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này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do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sự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tiện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ích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của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tầng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4G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sẽ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kích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thích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người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dung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sử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dụng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nhiều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dịch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thoại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data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hơn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. Do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vậy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cần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đưa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ra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chương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trình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khuyên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khích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chưa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nâng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cấp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tầng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lên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4G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nâng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cao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cầu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sử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dụng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dịch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thoại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data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của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94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204" y="2486091"/>
            <a:ext cx="12186005" cy="198302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8" name="矩形 5"/>
          <p:cNvSpPr/>
          <p:nvPr/>
        </p:nvSpPr>
        <p:spPr>
          <a:xfrm>
            <a:off x="2424127" y="2084239"/>
            <a:ext cx="1960383" cy="2786722"/>
          </a:xfrm>
          <a:custGeom>
            <a:avLst/>
            <a:gdLst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3411024 w 5606122"/>
              <a:gd name="connsiteY0" fmla="*/ 1700500 h 4820873"/>
              <a:gd name="connsiteX1" fmla="*/ 0 w 5606122"/>
              <a:gd name="connsiteY1" fmla="*/ 0 h 4820873"/>
              <a:gd name="connsiteX2" fmla="*/ 5606122 w 5606122"/>
              <a:gd name="connsiteY2" fmla="*/ 1700500 h 4820873"/>
              <a:gd name="connsiteX3" fmla="*/ 5606122 w 5606122"/>
              <a:gd name="connsiteY3" fmla="*/ 4820873 h 4820873"/>
              <a:gd name="connsiteX4" fmla="*/ 3411024 w 5606122"/>
              <a:gd name="connsiteY4" fmla="*/ 4820873 h 4820873"/>
              <a:gd name="connsiteX5" fmla="*/ 3411024 w 5606122"/>
              <a:gd name="connsiteY5" fmla="*/ 1700500 h 4820873"/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0 w 2195098"/>
              <a:gd name="connsiteY0" fmla="*/ 0 h 3120373"/>
              <a:gd name="connsiteX1" fmla="*/ 1463399 w 2195098"/>
              <a:gd name="connsiteY1" fmla="*/ 0 h 3120373"/>
              <a:gd name="connsiteX2" fmla="*/ 2195098 w 2195098"/>
              <a:gd name="connsiteY2" fmla="*/ 0 h 3120373"/>
              <a:gd name="connsiteX3" fmla="*/ 2195098 w 2195098"/>
              <a:gd name="connsiteY3" fmla="*/ 3120373 h 3120373"/>
              <a:gd name="connsiteX4" fmla="*/ 0 w 2195098"/>
              <a:gd name="connsiteY4" fmla="*/ 3120373 h 3120373"/>
              <a:gd name="connsiteX5" fmla="*/ 0 w 2195098"/>
              <a:gd name="connsiteY5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3120373 h 3120373"/>
              <a:gd name="connsiteX5" fmla="*/ 0 w 2195098"/>
              <a:gd name="connsiteY5" fmla="*/ 3120373 h 3120373"/>
              <a:gd name="connsiteX6" fmla="*/ 0 w 2195098"/>
              <a:gd name="connsiteY6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2080249 h 3120373"/>
              <a:gd name="connsiteX5" fmla="*/ 2195098 w 2195098"/>
              <a:gd name="connsiteY5" fmla="*/ 3120373 h 3120373"/>
              <a:gd name="connsiteX6" fmla="*/ 0 w 2195098"/>
              <a:gd name="connsiteY6" fmla="*/ 3120373 h 3120373"/>
              <a:gd name="connsiteX7" fmla="*/ 0 w 2195098"/>
              <a:gd name="connsiteY7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0 w 2195098"/>
              <a:gd name="connsiteY7" fmla="*/ 3120373 h 3120373"/>
              <a:gd name="connsiteX8" fmla="*/ 0 w 2195098"/>
              <a:gd name="connsiteY8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731699 w 2195098"/>
              <a:gd name="connsiteY7" fmla="*/ 3120373 h 3120373"/>
              <a:gd name="connsiteX8" fmla="*/ 0 w 2195098"/>
              <a:gd name="connsiteY8" fmla="*/ 3120373 h 3120373"/>
              <a:gd name="connsiteX9" fmla="*/ 0 w 2195098"/>
              <a:gd name="connsiteY9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1040124 h 3120373"/>
              <a:gd name="connsiteX11" fmla="*/ 0 w 2195098"/>
              <a:gd name="connsiteY11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2080249 h 3120373"/>
              <a:gd name="connsiteX11" fmla="*/ 0 w 2195098"/>
              <a:gd name="connsiteY11" fmla="*/ 1040124 h 3120373"/>
              <a:gd name="connsiteX12" fmla="*/ 0 w 2195098"/>
              <a:gd name="connsiteY12" fmla="*/ 0 h 3120373"/>
              <a:gd name="connsiteX0" fmla="*/ 0 w 2195098"/>
              <a:gd name="connsiteY0" fmla="*/ 0 h 3120373"/>
              <a:gd name="connsiteX1" fmla="*/ 487799 w 2195098"/>
              <a:gd name="connsiteY1" fmla="*/ 0 h 3120373"/>
              <a:gd name="connsiteX2" fmla="*/ 731699 w 2195098"/>
              <a:gd name="connsiteY2" fmla="*/ 0 h 3120373"/>
              <a:gd name="connsiteX3" fmla="*/ 1463399 w 2195098"/>
              <a:gd name="connsiteY3" fmla="*/ 0 h 3120373"/>
              <a:gd name="connsiteX4" fmla="*/ 2195098 w 2195098"/>
              <a:gd name="connsiteY4" fmla="*/ 0 h 3120373"/>
              <a:gd name="connsiteX5" fmla="*/ 2195098 w 2195098"/>
              <a:gd name="connsiteY5" fmla="*/ 1040125 h 3120373"/>
              <a:gd name="connsiteX6" fmla="*/ 2195098 w 2195098"/>
              <a:gd name="connsiteY6" fmla="*/ 2080249 h 3120373"/>
              <a:gd name="connsiteX7" fmla="*/ 2195098 w 2195098"/>
              <a:gd name="connsiteY7" fmla="*/ 3120373 h 3120373"/>
              <a:gd name="connsiteX8" fmla="*/ 1463399 w 2195098"/>
              <a:gd name="connsiteY8" fmla="*/ 3120373 h 3120373"/>
              <a:gd name="connsiteX9" fmla="*/ 731699 w 2195098"/>
              <a:gd name="connsiteY9" fmla="*/ 3120373 h 3120373"/>
              <a:gd name="connsiteX10" fmla="*/ 0 w 2195098"/>
              <a:gd name="connsiteY10" fmla="*/ 3120373 h 3120373"/>
              <a:gd name="connsiteX11" fmla="*/ 0 w 2195098"/>
              <a:gd name="connsiteY11" fmla="*/ 2080249 h 3120373"/>
              <a:gd name="connsiteX12" fmla="*/ 0 w 2195098"/>
              <a:gd name="connsiteY12" fmla="*/ 1040124 h 3120373"/>
              <a:gd name="connsiteX13" fmla="*/ 0 w 2195098"/>
              <a:gd name="connsiteY1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463399 w 2195098"/>
              <a:gd name="connsiteY4" fmla="*/ 0 h 3120373"/>
              <a:gd name="connsiteX5" fmla="*/ 2195098 w 2195098"/>
              <a:gd name="connsiteY5" fmla="*/ 0 h 3120373"/>
              <a:gd name="connsiteX6" fmla="*/ 2195098 w 2195098"/>
              <a:gd name="connsiteY6" fmla="*/ 1040125 h 3120373"/>
              <a:gd name="connsiteX7" fmla="*/ 2195098 w 2195098"/>
              <a:gd name="connsiteY7" fmla="*/ 2080249 h 3120373"/>
              <a:gd name="connsiteX8" fmla="*/ 2195098 w 2195098"/>
              <a:gd name="connsiteY8" fmla="*/ 3120373 h 3120373"/>
              <a:gd name="connsiteX9" fmla="*/ 1463399 w 2195098"/>
              <a:gd name="connsiteY9" fmla="*/ 3120373 h 3120373"/>
              <a:gd name="connsiteX10" fmla="*/ 731699 w 2195098"/>
              <a:gd name="connsiteY10" fmla="*/ 3120373 h 3120373"/>
              <a:gd name="connsiteX11" fmla="*/ 0 w 2195098"/>
              <a:gd name="connsiteY11" fmla="*/ 3120373 h 3120373"/>
              <a:gd name="connsiteX12" fmla="*/ 0 w 2195098"/>
              <a:gd name="connsiteY12" fmla="*/ 2080249 h 3120373"/>
              <a:gd name="connsiteX13" fmla="*/ 0 w 2195098"/>
              <a:gd name="connsiteY13" fmla="*/ 1040124 h 3120373"/>
              <a:gd name="connsiteX14" fmla="*/ 0 w 2195098"/>
              <a:gd name="connsiteY1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219499 w 2195098"/>
              <a:gd name="connsiteY4" fmla="*/ 0 h 3120373"/>
              <a:gd name="connsiteX5" fmla="*/ 1463399 w 2195098"/>
              <a:gd name="connsiteY5" fmla="*/ 0 h 3120373"/>
              <a:gd name="connsiteX6" fmla="*/ 2195098 w 2195098"/>
              <a:gd name="connsiteY6" fmla="*/ 0 h 3120373"/>
              <a:gd name="connsiteX7" fmla="*/ 2195098 w 2195098"/>
              <a:gd name="connsiteY7" fmla="*/ 1040125 h 3120373"/>
              <a:gd name="connsiteX8" fmla="*/ 2195098 w 2195098"/>
              <a:gd name="connsiteY8" fmla="*/ 2080249 h 3120373"/>
              <a:gd name="connsiteX9" fmla="*/ 2195098 w 2195098"/>
              <a:gd name="connsiteY9" fmla="*/ 3120373 h 3120373"/>
              <a:gd name="connsiteX10" fmla="*/ 1463399 w 2195098"/>
              <a:gd name="connsiteY10" fmla="*/ 3120373 h 3120373"/>
              <a:gd name="connsiteX11" fmla="*/ 731699 w 2195098"/>
              <a:gd name="connsiteY11" fmla="*/ 3120373 h 3120373"/>
              <a:gd name="connsiteX12" fmla="*/ 0 w 2195098"/>
              <a:gd name="connsiteY12" fmla="*/ 3120373 h 3120373"/>
              <a:gd name="connsiteX13" fmla="*/ 0 w 2195098"/>
              <a:gd name="connsiteY13" fmla="*/ 2080249 h 3120373"/>
              <a:gd name="connsiteX14" fmla="*/ 0 w 2195098"/>
              <a:gd name="connsiteY14" fmla="*/ 1040124 h 3120373"/>
              <a:gd name="connsiteX15" fmla="*/ 0 w 2195098"/>
              <a:gd name="connsiteY1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2195098 w 2195098"/>
              <a:gd name="connsiteY7" fmla="*/ 0 h 3120373"/>
              <a:gd name="connsiteX8" fmla="*/ 2195098 w 2195098"/>
              <a:gd name="connsiteY8" fmla="*/ 1040125 h 3120373"/>
              <a:gd name="connsiteX9" fmla="*/ 2195098 w 2195098"/>
              <a:gd name="connsiteY9" fmla="*/ 2080249 h 3120373"/>
              <a:gd name="connsiteX10" fmla="*/ 2195098 w 2195098"/>
              <a:gd name="connsiteY10" fmla="*/ 3120373 h 3120373"/>
              <a:gd name="connsiteX11" fmla="*/ 1463399 w 2195098"/>
              <a:gd name="connsiteY11" fmla="*/ 3120373 h 3120373"/>
              <a:gd name="connsiteX12" fmla="*/ 731699 w 2195098"/>
              <a:gd name="connsiteY12" fmla="*/ 3120373 h 3120373"/>
              <a:gd name="connsiteX13" fmla="*/ 0 w 2195098"/>
              <a:gd name="connsiteY13" fmla="*/ 3120373 h 3120373"/>
              <a:gd name="connsiteX14" fmla="*/ 0 w 2195098"/>
              <a:gd name="connsiteY14" fmla="*/ 2080249 h 3120373"/>
              <a:gd name="connsiteX15" fmla="*/ 0 w 2195098"/>
              <a:gd name="connsiteY15" fmla="*/ 1040124 h 3120373"/>
              <a:gd name="connsiteX16" fmla="*/ 0 w 2195098"/>
              <a:gd name="connsiteY1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951198 w 2195098"/>
              <a:gd name="connsiteY7" fmla="*/ 0 h 3120373"/>
              <a:gd name="connsiteX8" fmla="*/ 2195098 w 2195098"/>
              <a:gd name="connsiteY8" fmla="*/ 0 h 3120373"/>
              <a:gd name="connsiteX9" fmla="*/ 2195098 w 2195098"/>
              <a:gd name="connsiteY9" fmla="*/ 1040125 h 3120373"/>
              <a:gd name="connsiteX10" fmla="*/ 2195098 w 2195098"/>
              <a:gd name="connsiteY10" fmla="*/ 2080249 h 3120373"/>
              <a:gd name="connsiteX11" fmla="*/ 2195098 w 2195098"/>
              <a:gd name="connsiteY11" fmla="*/ 3120373 h 3120373"/>
              <a:gd name="connsiteX12" fmla="*/ 1463399 w 2195098"/>
              <a:gd name="connsiteY12" fmla="*/ 3120373 h 3120373"/>
              <a:gd name="connsiteX13" fmla="*/ 731699 w 2195098"/>
              <a:gd name="connsiteY13" fmla="*/ 3120373 h 3120373"/>
              <a:gd name="connsiteX14" fmla="*/ 0 w 2195098"/>
              <a:gd name="connsiteY14" fmla="*/ 3120373 h 3120373"/>
              <a:gd name="connsiteX15" fmla="*/ 0 w 2195098"/>
              <a:gd name="connsiteY15" fmla="*/ 2080249 h 3120373"/>
              <a:gd name="connsiteX16" fmla="*/ 0 w 2195098"/>
              <a:gd name="connsiteY16" fmla="*/ 1040124 h 3120373"/>
              <a:gd name="connsiteX17" fmla="*/ 0 w 2195098"/>
              <a:gd name="connsiteY1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1040125 h 3120373"/>
              <a:gd name="connsiteX11" fmla="*/ 2195098 w 2195098"/>
              <a:gd name="connsiteY11" fmla="*/ 2080249 h 3120373"/>
              <a:gd name="connsiteX12" fmla="*/ 2195098 w 2195098"/>
              <a:gd name="connsiteY12" fmla="*/ 3120373 h 3120373"/>
              <a:gd name="connsiteX13" fmla="*/ 1463399 w 2195098"/>
              <a:gd name="connsiteY13" fmla="*/ 3120373 h 3120373"/>
              <a:gd name="connsiteX14" fmla="*/ 731699 w 2195098"/>
              <a:gd name="connsiteY14" fmla="*/ 3120373 h 3120373"/>
              <a:gd name="connsiteX15" fmla="*/ 0 w 2195098"/>
              <a:gd name="connsiteY15" fmla="*/ 3120373 h 3120373"/>
              <a:gd name="connsiteX16" fmla="*/ 0 w 2195098"/>
              <a:gd name="connsiteY16" fmla="*/ 2080249 h 3120373"/>
              <a:gd name="connsiteX17" fmla="*/ 0 w 2195098"/>
              <a:gd name="connsiteY17" fmla="*/ 1040124 h 3120373"/>
              <a:gd name="connsiteX18" fmla="*/ 0 w 2195098"/>
              <a:gd name="connsiteY1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693417 h 3120373"/>
              <a:gd name="connsiteX11" fmla="*/ 2195098 w 2195098"/>
              <a:gd name="connsiteY11" fmla="*/ 1040125 h 3120373"/>
              <a:gd name="connsiteX12" fmla="*/ 2195098 w 2195098"/>
              <a:gd name="connsiteY12" fmla="*/ 2080249 h 3120373"/>
              <a:gd name="connsiteX13" fmla="*/ 2195098 w 2195098"/>
              <a:gd name="connsiteY13" fmla="*/ 3120373 h 3120373"/>
              <a:gd name="connsiteX14" fmla="*/ 1463399 w 2195098"/>
              <a:gd name="connsiteY14" fmla="*/ 3120373 h 3120373"/>
              <a:gd name="connsiteX15" fmla="*/ 731699 w 2195098"/>
              <a:gd name="connsiteY15" fmla="*/ 3120373 h 3120373"/>
              <a:gd name="connsiteX16" fmla="*/ 0 w 2195098"/>
              <a:gd name="connsiteY16" fmla="*/ 3120373 h 3120373"/>
              <a:gd name="connsiteX17" fmla="*/ 0 w 2195098"/>
              <a:gd name="connsiteY17" fmla="*/ 2080249 h 3120373"/>
              <a:gd name="connsiteX18" fmla="*/ 0 w 2195098"/>
              <a:gd name="connsiteY18" fmla="*/ 1040124 h 3120373"/>
              <a:gd name="connsiteX19" fmla="*/ 0 w 2195098"/>
              <a:gd name="connsiteY1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2080249 h 3120373"/>
              <a:gd name="connsiteX14" fmla="*/ 2195098 w 2195098"/>
              <a:gd name="connsiteY14" fmla="*/ 3120373 h 3120373"/>
              <a:gd name="connsiteX15" fmla="*/ 1463399 w 2195098"/>
              <a:gd name="connsiteY15" fmla="*/ 3120373 h 3120373"/>
              <a:gd name="connsiteX16" fmla="*/ 731699 w 2195098"/>
              <a:gd name="connsiteY16" fmla="*/ 3120373 h 3120373"/>
              <a:gd name="connsiteX17" fmla="*/ 0 w 2195098"/>
              <a:gd name="connsiteY17" fmla="*/ 3120373 h 3120373"/>
              <a:gd name="connsiteX18" fmla="*/ 0 w 2195098"/>
              <a:gd name="connsiteY18" fmla="*/ 2080249 h 3120373"/>
              <a:gd name="connsiteX19" fmla="*/ 0 w 2195098"/>
              <a:gd name="connsiteY19" fmla="*/ 1040124 h 3120373"/>
              <a:gd name="connsiteX20" fmla="*/ 0 w 2195098"/>
              <a:gd name="connsiteY2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733541 h 3120373"/>
              <a:gd name="connsiteX14" fmla="*/ 2195098 w 2195098"/>
              <a:gd name="connsiteY14" fmla="*/ 2080249 h 3120373"/>
              <a:gd name="connsiteX15" fmla="*/ 2195098 w 2195098"/>
              <a:gd name="connsiteY15" fmla="*/ 3120373 h 3120373"/>
              <a:gd name="connsiteX16" fmla="*/ 1463399 w 2195098"/>
              <a:gd name="connsiteY16" fmla="*/ 3120373 h 3120373"/>
              <a:gd name="connsiteX17" fmla="*/ 731699 w 2195098"/>
              <a:gd name="connsiteY17" fmla="*/ 3120373 h 3120373"/>
              <a:gd name="connsiteX18" fmla="*/ 0 w 2195098"/>
              <a:gd name="connsiteY18" fmla="*/ 3120373 h 3120373"/>
              <a:gd name="connsiteX19" fmla="*/ 0 w 2195098"/>
              <a:gd name="connsiteY19" fmla="*/ 2080249 h 3120373"/>
              <a:gd name="connsiteX20" fmla="*/ 0 w 2195098"/>
              <a:gd name="connsiteY20" fmla="*/ 1040124 h 3120373"/>
              <a:gd name="connsiteX21" fmla="*/ 0 w 2195098"/>
              <a:gd name="connsiteY2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3120373 h 3120373"/>
              <a:gd name="connsiteX17" fmla="*/ 1463399 w 2195098"/>
              <a:gd name="connsiteY17" fmla="*/ 3120373 h 3120373"/>
              <a:gd name="connsiteX18" fmla="*/ 731699 w 2195098"/>
              <a:gd name="connsiteY18" fmla="*/ 3120373 h 3120373"/>
              <a:gd name="connsiteX19" fmla="*/ 0 w 2195098"/>
              <a:gd name="connsiteY19" fmla="*/ 3120373 h 3120373"/>
              <a:gd name="connsiteX20" fmla="*/ 0 w 2195098"/>
              <a:gd name="connsiteY20" fmla="*/ 2080249 h 3120373"/>
              <a:gd name="connsiteX21" fmla="*/ 0 w 2195098"/>
              <a:gd name="connsiteY21" fmla="*/ 1040124 h 3120373"/>
              <a:gd name="connsiteX22" fmla="*/ 0 w 2195098"/>
              <a:gd name="connsiteY2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773665 h 3120373"/>
              <a:gd name="connsiteX17" fmla="*/ 2195098 w 2195098"/>
              <a:gd name="connsiteY17" fmla="*/ 3120373 h 3120373"/>
              <a:gd name="connsiteX18" fmla="*/ 1463399 w 2195098"/>
              <a:gd name="connsiteY18" fmla="*/ 3120373 h 3120373"/>
              <a:gd name="connsiteX19" fmla="*/ 731699 w 2195098"/>
              <a:gd name="connsiteY19" fmla="*/ 3120373 h 3120373"/>
              <a:gd name="connsiteX20" fmla="*/ 0 w 2195098"/>
              <a:gd name="connsiteY20" fmla="*/ 3120373 h 3120373"/>
              <a:gd name="connsiteX21" fmla="*/ 0 w 2195098"/>
              <a:gd name="connsiteY21" fmla="*/ 2080249 h 3120373"/>
              <a:gd name="connsiteX22" fmla="*/ 0 w 2195098"/>
              <a:gd name="connsiteY22" fmla="*/ 1040124 h 3120373"/>
              <a:gd name="connsiteX23" fmla="*/ 0 w 2195098"/>
              <a:gd name="connsiteY2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463399 w 2195098"/>
              <a:gd name="connsiteY19" fmla="*/ 3120373 h 3120373"/>
              <a:gd name="connsiteX20" fmla="*/ 731699 w 2195098"/>
              <a:gd name="connsiteY20" fmla="*/ 3120373 h 3120373"/>
              <a:gd name="connsiteX21" fmla="*/ 0 w 2195098"/>
              <a:gd name="connsiteY21" fmla="*/ 3120373 h 3120373"/>
              <a:gd name="connsiteX22" fmla="*/ 0 w 2195098"/>
              <a:gd name="connsiteY22" fmla="*/ 2080249 h 3120373"/>
              <a:gd name="connsiteX23" fmla="*/ 0 w 2195098"/>
              <a:gd name="connsiteY23" fmla="*/ 1040124 h 3120373"/>
              <a:gd name="connsiteX24" fmla="*/ 0 w 2195098"/>
              <a:gd name="connsiteY2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707299 w 2195098"/>
              <a:gd name="connsiteY19" fmla="*/ 3120373 h 3120373"/>
              <a:gd name="connsiteX20" fmla="*/ 1463399 w 2195098"/>
              <a:gd name="connsiteY20" fmla="*/ 3120373 h 3120373"/>
              <a:gd name="connsiteX21" fmla="*/ 731699 w 2195098"/>
              <a:gd name="connsiteY21" fmla="*/ 3120373 h 3120373"/>
              <a:gd name="connsiteX22" fmla="*/ 0 w 2195098"/>
              <a:gd name="connsiteY22" fmla="*/ 3120373 h 3120373"/>
              <a:gd name="connsiteX23" fmla="*/ 0 w 2195098"/>
              <a:gd name="connsiteY23" fmla="*/ 2080249 h 3120373"/>
              <a:gd name="connsiteX24" fmla="*/ 0 w 2195098"/>
              <a:gd name="connsiteY24" fmla="*/ 1040124 h 3120373"/>
              <a:gd name="connsiteX25" fmla="*/ 0 w 2195098"/>
              <a:gd name="connsiteY2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731699 w 2195098"/>
              <a:gd name="connsiteY22" fmla="*/ 3120373 h 3120373"/>
              <a:gd name="connsiteX23" fmla="*/ 0 w 2195098"/>
              <a:gd name="connsiteY23" fmla="*/ 3120373 h 3120373"/>
              <a:gd name="connsiteX24" fmla="*/ 0 w 2195098"/>
              <a:gd name="connsiteY24" fmla="*/ 2080249 h 3120373"/>
              <a:gd name="connsiteX25" fmla="*/ 0 w 2195098"/>
              <a:gd name="connsiteY25" fmla="*/ 1040124 h 3120373"/>
              <a:gd name="connsiteX26" fmla="*/ 0 w 2195098"/>
              <a:gd name="connsiteY2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975599 w 2195098"/>
              <a:gd name="connsiteY22" fmla="*/ 3120373 h 3120373"/>
              <a:gd name="connsiteX23" fmla="*/ 731699 w 2195098"/>
              <a:gd name="connsiteY23" fmla="*/ 3120373 h 3120373"/>
              <a:gd name="connsiteX24" fmla="*/ 0 w 2195098"/>
              <a:gd name="connsiteY24" fmla="*/ 3120373 h 3120373"/>
              <a:gd name="connsiteX25" fmla="*/ 0 w 2195098"/>
              <a:gd name="connsiteY25" fmla="*/ 2080249 h 3120373"/>
              <a:gd name="connsiteX26" fmla="*/ 0 w 2195098"/>
              <a:gd name="connsiteY26" fmla="*/ 1040124 h 3120373"/>
              <a:gd name="connsiteX27" fmla="*/ 0 w 2195098"/>
              <a:gd name="connsiteY2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0 w 2195098"/>
              <a:gd name="connsiteY25" fmla="*/ 3120373 h 3120373"/>
              <a:gd name="connsiteX26" fmla="*/ 0 w 2195098"/>
              <a:gd name="connsiteY26" fmla="*/ 2080249 h 3120373"/>
              <a:gd name="connsiteX27" fmla="*/ 0 w 2195098"/>
              <a:gd name="connsiteY27" fmla="*/ 1040124 h 3120373"/>
              <a:gd name="connsiteX28" fmla="*/ 0 w 2195098"/>
              <a:gd name="connsiteY2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243900 w 2195098"/>
              <a:gd name="connsiteY25" fmla="*/ 3120373 h 3120373"/>
              <a:gd name="connsiteX26" fmla="*/ 0 w 2195098"/>
              <a:gd name="connsiteY26" fmla="*/ 3120373 h 3120373"/>
              <a:gd name="connsiteX27" fmla="*/ 0 w 2195098"/>
              <a:gd name="connsiteY27" fmla="*/ 2080249 h 3120373"/>
              <a:gd name="connsiteX28" fmla="*/ 0 w 2195098"/>
              <a:gd name="connsiteY28" fmla="*/ 1040124 h 3120373"/>
              <a:gd name="connsiteX29" fmla="*/ 0 w 2195098"/>
              <a:gd name="connsiteY2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080249 h 3120373"/>
              <a:gd name="connsiteX29" fmla="*/ 0 w 2195098"/>
              <a:gd name="connsiteY29" fmla="*/ 1040124 h 3120373"/>
              <a:gd name="connsiteX30" fmla="*/ 0 w 2195098"/>
              <a:gd name="connsiteY3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426957 h 3120373"/>
              <a:gd name="connsiteX29" fmla="*/ 0 w 2195098"/>
              <a:gd name="connsiteY29" fmla="*/ 2080249 h 3120373"/>
              <a:gd name="connsiteX30" fmla="*/ 0 w 2195098"/>
              <a:gd name="connsiteY30" fmla="*/ 1040124 h 3120373"/>
              <a:gd name="connsiteX31" fmla="*/ 0 w 2195098"/>
              <a:gd name="connsiteY3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040124 h 3120373"/>
              <a:gd name="connsiteX32" fmla="*/ 0 w 2195098"/>
              <a:gd name="connsiteY3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386832 h 3120373"/>
              <a:gd name="connsiteX32" fmla="*/ 0 w 2195098"/>
              <a:gd name="connsiteY32" fmla="*/ 1040124 h 3120373"/>
              <a:gd name="connsiteX33" fmla="*/ 0 w 2195098"/>
              <a:gd name="connsiteY3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346708 h 3120373"/>
              <a:gd name="connsiteX35" fmla="*/ 0 w 2195098"/>
              <a:gd name="connsiteY3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693416 h 3120373"/>
              <a:gd name="connsiteX35" fmla="*/ 0 w 2195098"/>
              <a:gd name="connsiteY35" fmla="*/ 346708 h 3120373"/>
              <a:gd name="connsiteX36" fmla="*/ 0 w 2195098"/>
              <a:gd name="connsiteY36" fmla="*/ 0 h 3120373"/>
              <a:gd name="connsiteX0" fmla="*/ 0 w 2195098"/>
              <a:gd name="connsiteY0" fmla="*/ 0 h 3120373"/>
              <a:gd name="connsiteX1" fmla="*/ 162600 w 2195098"/>
              <a:gd name="connsiteY1" fmla="*/ 0 h 3120373"/>
              <a:gd name="connsiteX2" fmla="*/ 243900 w 2195098"/>
              <a:gd name="connsiteY2" fmla="*/ 0 h 3120373"/>
              <a:gd name="connsiteX3" fmla="*/ 487799 w 2195098"/>
              <a:gd name="connsiteY3" fmla="*/ 0 h 3120373"/>
              <a:gd name="connsiteX4" fmla="*/ 731699 w 2195098"/>
              <a:gd name="connsiteY4" fmla="*/ 0 h 3120373"/>
              <a:gd name="connsiteX5" fmla="*/ 975599 w 2195098"/>
              <a:gd name="connsiteY5" fmla="*/ 0 h 3120373"/>
              <a:gd name="connsiteX6" fmla="*/ 1219499 w 2195098"/>
              <a:gd name="connsiteY6" fmla="*/ 0 h 3120373"/>
              <a:gd name="connsiteX7" fmla="*/ 1463399 w 2195098"/>
              <a:gd name="connsiteY7" fmla="*/ 0 h 3120373"/>
              <a:gd name="connsiteX8" fmla="*/ 1707299 w 2195098"/>
              <a:gd name="connsiteY8" fmla="*/ 0 h 3120373"/>
              <a:gd name="connsiteX9" fmla="*/ 1951198 w 2195098"/>
              <a:gd name="connsiteY9" fmla="*/ 0 h 3120373"/>
              <a:gd name="connsiteX10" fmla="*/ 2195098 w 2195098"/>
              <a:gd name="connsiteY10" fmla="*/ 0 h 3120373"/>
              <a:gd name="connsiteX11" fmla="*/ 2195098 w 2195098"/>
              <a:gd name="connsiteY11" fmla="*/ 346708 h 3120373"/>
              <a:gd name="connsiteX12" fmla="*/ 2195098 w 2195098"/>
              <a:gd name="connsiteY12" fmla="*/ 693417 h 3120373"/>
              <a:gd name="connsiteX13" fmla="*/ 2195098 w 2195098"/>
              <a:gd name="connsiteY13" fmla="*/ 1040125 h 3120373"/>
              <a:gd name="connsiteX14" fmla="*/ 2195098 w 2195098"/>
              <a:gd name="connsiteY14" fmla="*/ 1386833 h 3120373"/>
              <a:gd name="connsiteX15" fmla="*/ 2195098 w 2195098"/>
              <a:gd name="connsiteY15" fmla="*/ 1733541 h 3120373"/>
              <a:gd name="connsiteX16" fmla="*/ 2195098 w 2195098"/>
              <a:gd name="connsiteY16" fmla="*/ 2080249 h 3120373"/>
              <a:gd name="connsiteX17" fmla="*/ 2195098 w 2195098"/>
              <a:gd name="connsiteY17" fmla="*/ 2426957 h 3120373"/>
              <a:gd name="connsiteX18" fmla="*/ 2195098 w 2195098"/>
              <a:gd name="connsiteY18" fmla="*/ 2773665 h 3120373"/>
              <a:gd name="connsiteX19" fmla="*/ 2195098 w 2195098"/>
              <a:gd name="connsiteY19" fmla="*/ 3120373 h 3120373"/>
              <a:gd name="connsiteX20" fmla="*/ 1951198 w 2195098"/>
              <a:gd name="connsiteY20" fmla="*/ 3120373 h 3120373"/>
              <a:gd name="connsiteX21" fmla="*/ 1707299 w 2195098"/>
              <a:gd name="connsiteY21" fmla="*/ 3120373 h 3120373"/>
              <a:gd name="connsiteX22" fmla="*/ 1463399 w 2195098"/>
              <a:gd name="connsiteY22" fmla="*/ 3120373 h 3120373"/>
              <a:gd name="connsiteX23" fmla="*/ 1219499 w 2195098"/>
              <a:gd name="connsiteY23" fmla="*/ 3120373 h 3120373"/>
              <a:gd name="connsiteX24" fmla="*/ 975599 w 2195098"/>
              <a:gd name="connsiteY24" fmla="*/ 3120373 h 3120373"/>
              <a:gd name="connsiteX25" fmla="*/ 731699 w 2195098"/>
              <a:gd name="connsiteY25" fmla="*/ 3120373 h 3120373"/>
              <a:gd name="connsiteX26" fmla="*/ 487799 w 2195098"/>
              <a:gd name="connsiteY26" fmla="*/ 3120373 h 3120373"/>
              <a:gd name="connsiteX27" fmla="*/ 243900 w 2195098"/>
              <a:gd name="connsiteY27" fmla="*/ 3120373 h 3120373"/>
              <a:gd name="connsiteX28" fmla="*/ 0 w 2195098"/>
              <a:gd name="connsiteY28" fmla="*/ 3120373 h 3120373"/>
              <a:gd name="connsiteX29" fmla="*/ 0 w 2195098"/>
              <a:gd name="connsiteY29" fmla="*/ 2773665 h 3120373"/>
              <a:gd name="connsiteX30" fmla="*/ 0 w 2195098"/>
              <a:gd name="connsiteY30" fmla="*/ 2426957 h 3120373"/>
              <a:gd name="connsiteX31" fmla="*/ 0 w 2195098"/>
              <a:gd name="connsiteY31" fmla="*/ 2080249 h 3120373"/>
              <a:gd name="connsiteX32" fmla="*/ 0 w 2195098"/>
              <a:gd name="connsiteY32" fmla="*/ 1733541 h 3120373"/>
              <a:gd name="connsiteX33" fmla="*/ 0 w 2195098"/>
              <a:gd name="connsiteY33" fmla="*/ 1386832 h 3120373"/>
              <a:gd name="connsiteX34" fmla="*/ 0 w 2195098"/>
              <a:gd name="connsiteY34" fmla="*/ 1040124 h 3120373"/>
              <a:gd name="connsiteX35" fmla="*/ 0 w 2195098"/>
              <a:gd name="connsiteY35" fmla="*/ 693416 h 3120373"/>
              <a:gd name="connsiteX36" fmla="*/ 0 w 2195098"/>
              <a:gd name="connsiteY36" fmla="*/ 346708 h 3120373"/>
              <a:gd name="connsiteX37" fmla="*/ 0 w 2195098"/>
              <a:gd name="connsiteY3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87799 w 2195098"/>
              <a:gd name="connsiteY4" fmla="*/ 0 h 3120373"/>
              <a:gd name="connsiteX5" fmla="*/ 731699 w 2195098"/>
              <a:gd name="connsiteY5" fmla="*/ 0 h 3120373"/>
              <a:gd name="connsiteX6" fmla="*/ 975599 w 2195098"/>
              <a:gd name="connsiteY6" fmla="*/ 0 h 3120373"/>
              <a:gd name="connsiteX7" fmla="*/ 1219499 w 2195098"/>
              <a:gd name="connsiteY7" fmla="*/ 0 h 3120373"/>
              <a:gd name="connsiteX8" fmla="*/ 1463399 w 2195098"/>
              <a:gd name="connsiteY8" fmla="*/ 0 h 3120373"/>
              <a:gd name="connsiteX9" fmla="*/ 1707299 w 2195098"/>
              <a:gd name="connsiteY9" fmla="*/ 0 h 3120373"/>
              <a:gd name="connsiteX10" fmla="*/ 1951198 w 2195098"/>
              <a:gd name="connsiteY10" fmla="*/ 0 h 3120373"/>
              <a:gd name="connsiteX11" fmla="*/ 2195098 w 2195098"/>
              <a:gd name="connsiteY11" fmla="*/ 0 h 3120373"/>
              <a:gd name="connsiteX12" fmla="*/ 2195098 w 2195098"/>
              <a:gd name="connsiteY12" fmla="*/ 346708 h 3120373"/>
              <a:gd name="connsiteX13" fmla="*/ 2195098 w 2195098"/>
              <a:gd name="connsiteY13" fmla="*/ 693417 h 3120373"/>
              <a:gd name="connsiteX14" fmla="*/ 2195098 w 2195098"/>
              <a:gd name="connsiteY14" fmla="*/ 1040125 h 3120373"/>
              <a:gd name="connsiteX15" fmla="*/ 2195098 w 2195098"/>
              <a:gd name="connsiteY15" fmla="*/ 1386833 h 3120373"/>
              <a:gd name="connsiteX16" fmla="*/ 2195098 w 2195098"/>
              <a:gd name="connsiteY16" fmla="*/ 1733541 h 3120373"/>
              <a:gd name="connsiteX17" fmla="*/ 2195098 w 2195098"/>
              <a:gd name="connsiteY17" fmla="*/ 2080249 h 3120373"/>
              <a:gd name="connsiteX18" fmla="*/ 2195098 w 2195098"/>
              <a:gd name="connsiteY18" fmla="*/ 2426957 h 3120373"/>
              <a:gd name="connsiteX19" fmla="*/ 2195098 w 2195098"/>
              <a:gd name="connsiteY19" fmla="*/ 2773665 h 3120373"/>
              <a:gd name="connsiteX20" fmla="*/ 2195098 w 2195098"/>
              <a:gd name="connsiteY20" fmla="*/ 3120373 h 3120373"/>
              <a:gd name="connsiteX21" fmla="*/ 1951198 w 2195098"/>
              <a:gd name="connsiteY21" fmla="*/ 3120373 h 3120373"/>
              <a:gd name="connsiteX22" fmla="*/ 1707299 w 2195098"/>
              <a:gd name="connsiteY22" fmla="*/ 3120373 h 3120373"/>
              <a:gd name="connsiteX23" fmla="*/ 1463399 w 2195098"/>
              <a:gd name="connsiteY23" fmla="*/ 3120373 h 3120373"/>
              <a:gd name="connsiteX24" fmla="*/ 1219499 w 2195098"/>
              <a:gd name="connsiteY24" fmla="*/ 3120373 h 3120373"/>
              <a:gd name="connsiteX25" fmla="*/ 975599 w 2195098"/>
              <a:gd name="connsiteY25" fmla="*/ 3120373 h 3120373"/>
              <a:gd name="connsiteX26" fmla="*/ 731699 w 2195098"/>
              <a:gd name="connsiteY26" fmla="*/ 3120373 h 3120373"/>
              <a:gd name="connsiteX27" fmla="*/ 487799 w 2195098"/>
              <a:gd name="connsiteY27" fmla="*/ 3120373 h 3120373"/>
              <a:gd name="connsiteX28" fmla="*/ 243900 w 2195098"/>
              <a:gd name="connsiteY28" fmla="*/ 3120373 h 3120373"/>
              <a:gd name="connsiteX29" fmla="*/ 0 w 2195098"/>
              <a:gd name="connsiteY29" fmla="*/ 3120373 h 3120373"/>
              <a:gd name="connsiteX30" fmla="*/ 0 w 2195098"/>
              <a:gd name="connsiteY30" fmla="*/ 2773665 h 3120373"/>
              <a:gd name="connsiteX31" fmla="*/ 0 w 2195098"/>
              <a:gd name="connsiteY31" fmla="*/ 2426957 h 3120373"/>
              <a:gd name="connsiteX32" fmla="*/ 0 w 2195098"/>
              <a:gd name="connsiteY32" fmla="*/ 2080249 h 3120373"/>
              <a:gd name="connsiteX33" fmla="*/ 0 w 2195098"/>
              <a:gd name="connsiteY33" fmla="*/ 1733541 h 3120373"/>
              <a:gd name="connsiteX34" fmla="*/ 0 w 2195098"/>
              <a:gd name="connsiteY34" fmla="*/ 1386832 h 3120373"/>
              <a:gd name="connsiteX35" fmla="*/ 0 w 2195098"/>
              <a:gd name="connsiteY35" fmla="*/ 1040124 h 3120373"/>
              <a:gd name="connsiteX36" fmla="*/ 0 w 2195098"/>
              <a:gd name="connsiteY36" fmla="*/ 693416 h 3120373"/>
              <a:gd name="connsiteX37" fmla="*/ 0 w 2195098"/>
              <a:gd name="connsiteY37" fmla="*/ 346708 h 3120373"/>
              <a:gd name="connsiteX38" fmla="*/ 0 w 2195098"/>
              <a:gd name="connsiteY3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06499 w 2195098"/>
              <a:gd name="connsiteY4" fmla="*/ 0 h 3120373"/>
              <a:gd name="connsiteX5" fmla="*/ 487799 w 2195098"/>
              <a:gd name="connsiteY5" fmla="*/ 0 h 3120373"/>
              <a:gd name="connsiteX6" fmla="*/ 731699 w 2195098"/>
              <a:gd name="connsiteY6" fmla="*/ 0 h 3120373"/>
              <a:gd name="connsiteX7" fmla="*/ 975599 w 2195098"/>
              <a:gd name="connsiteY7" fmla="*/ 0 h 3120373"/>
              <a:gd name="connsiteX8" fmla="*/ 1219499 w 2195098"/>
              <a:gd name="connsiteY8" fmla="*/ 0 h 3120373"/>
              <a:gd name="connsiteX9" fmla="*/ 1463399 w 2195098"/>
              <a:gd name="connsiteY9" fmla="*/ 0 h 3120373"/>
              <a:gd name="connsiteX10" fmla="*/ 1707299 w 2195098"/>
              <a:gd name="connsiteY10" fmla="*/ 0 h 3120373"/>
              <a:gd name="connsiteX11" fmla="*/ 1951198 w 2195098"/>
              <a:gd name="connsiteY11" fmla="*/ 0 h 3120373"/>
              <a:gd name="connsiteX12" fmla="*/ 2195098 w 2195098"/>
              <a:gd name="connsiteY12" fmla="*/ 0 h 3120373"/>
              <a:gd name="connsiteX13" fmla="*/ 2195098 w 2195098"/>
              <a:gd name="connsiteY13" fmla="*/ 346708 h 3120373"/>
              <a:gd name="connsiteX14" fmla="*/ 2195098 w 2195098"/>
              <a:gd name="connsiteY14" fmla="*/ 693417 h 3120373"/>
              <a:gd name="connsiteX15" fmla="*/ 2195098 w 2195098"/>
              <a:gd name="connsiteY15" fmla="*/ 1040125 h 3120373"/>
              <a:gd name="connsiteX16" fmla="*/ 2195098 w 2195098"/>
              <a:gd name="connsiteY16" fmla="*/ 1386833 h 3120373"/>
              <a:gd name="connsiteX17" fmla="*/ 2195098 w 2195098"/>
              <a:gd name="connsiteY17" fmla="*/ 1733541 h 3120373"/>
              <a:gd name="connsiteX18" fmla="*/ 2195098 w 2195098"/>
              <a:gd name="connsiteY18" fmla="*/ 2080249 h 3120373"/>
              <a:gd name="connsiteX19" fmla="*/ 2195098 w 2195098"/>
              <a:gd name="connsiteY19" fmla="*/ 2426957 h 3120373"/>
              <a:gd name="connsiteX20" fmla="*/ 2195098 w 2195098"/>
              <a:gd name="connsiteY20" fmla="*/ 2773665 h 3120373"/>
              <a:gd name="connsiteX21" fmla="*/ 2195098 w 2195098"/>
              <a:gd name="connsiteY21" fmla="*/ 3120373 h 3120373"/>
              <a:gd name="connsiteX22" fmla="*/ 1951198 w 2195098"/>
              <a:gd name="connsiteY22" fmla="*/ 3120373 h 3120373"/>
              <a:gd name="connsiteX23" fmla="*/ 1707299 w 2195098"/>
              <a:gd name="connsiteY23" fmla="*/ 3120373 h 3120373"/>
              <a:gd name="connsiteX24" fmla="*/ 1463399 w 2195098"/>
              <a:gd name="connsiteY24" fmla="*/ 3120373 h 3120373"/>
              <a:gd name="connsiteX25" fmla="*/ 1219499 w 2195098"/>
              <a:gd name="connsiteY25" fmla="*/ 3120373 h 3120373"/>
              <a:gd name="connsiteX26" fmla="*/ 975599 w 2195098"/>
              <a:gd name="connsiteY26" fmla="*/ 3120373 h 3120373"/>
              <a:gd name="connsiteX27" fmla="*/ 731699 w 2195098"/>
              <a:gd name="connsiteY27" fmla="*/ 3120373 h 3120373"/>
              <a:gd name="connsiteX28" fmla="*/ 487799 w 2195098"/>
              <a:gd name="connsiteY28" fmla="*/ 3120373 h 3120373"/>
              <a:gd name="connsiteX29" fmla="*/ 243900 w 2195098"/>
              <a:gd name="connsiteY29" fmla="*/ 3120373 h 3120373"/>
              <a:gd name="connsiteX30" fmla="*/ 0 w 2195098"/>
              <a:gd name="connsiteY30" fmla="*/ 3120373 h 3120373"/>
              <a:gd name="connsiteX31" fmla="*/ 0 w 2195098"/>
              <a:gd name="connsiteY31" fmla="*/ 2773665 h 3120373"/>
              <a:gd name="connsiteX32" fmla="*/ 0 w 2195098"/>
              <a:gd name="connsiteY32" fmla="*/ 2426957 h 3120373"/>
              <a:gd name="connsiteX33" fmla="*/ 0 w 2195098"/>
              <a:gd name="connsiteY33" fmla="*/ 2080249 h 3120373"/>
              <a:gd name="connsiteX34" fmla="*/ 0 w 2195098"/>
              <a:gd name="connsiteY34" fmla="*/ 1733541 h 3120373"/>
              <a:gd name="connsiteX35" fmla="*/ 0 w 2195098"/>
              <a:gd name="connsiteY35" fmla="*/ 1386832 h 3120373"/>
              <a:gd name="connsiteX36" fmla="*/ 0 w 2195098"/>
              <a:gd name="connsiteY36" fmla="*/ 1040124 h 3120373"/>
              <a:gd name="connsiteX37" fmla="*/ 0 w 2195098"/>
              <a:gd name="connsiteY37" fmla="*/ 693416 h 3120373"/>
              <a:gd name="connsiteX38" fmla="*/ 0 w 2195098"/>
              <a:gd name="connsiteY38" fmla="*/ 346708 h 3120373"/>
              <a:gd name="connsiteX39" fmla="*/ 0 w 2195098"/>
              <a:gd name="connsiteY3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731699 w 2195098"/>
              <a:gd name="connsiteY7" fmla="*/ 0 h 3120373"/>
              <a:gd name="connsiteX8" fmla="*/ 975599 w 2195098"/>
              <a:gd name="connsiteY8" fmla="*/ 0 h 3120373"/>
              <a:gd name="connsiteX9" fmla="*/ 1219499 w 2195098"/>
              <a:gd name="connsiteY9" fmla="*/ 0 h 3120373"/>
              <a:gd name="connsiteX10" fmla="*/ 1463399 w 2195098"/>
              <a:gd name="connsiteY10" fmla="*/ 0 h 3120373"/>
              <a:gd name="connsiteX11" fmla="*/ 1707299 w 2195098"/>
              <a:gd name="connsiteY11" fmla="*/ 0 h 3120373"/>
              <a:gd name="connsiteX12" fmla="*/ 1951198 w 2195098"/>
              <a:gd name="connsiteY12" fmla="*/ 0 h 3120373"/>
              <a:gd name="connsiteX13" fmla="*/ 2195098 w 2195098"/>
              <a:gd name="connsiteY13" fmla="*/ 0 h 3120373"/>
              <a:gd name="connsiteX14" fmla="*/ 2195098 w 2195098"/>
              <a:gd name="connsiteY14" fmla="*/ 346708 h 3120373"/>
              <a:gd name="connsiteX15" fmla="*/ 2195098 w 2195098"/>
              <a:gd name="connsiteY15" fmla="*/ 693417 h 3120373"/>
              <a:gd name="connsiteX16" fmla="*/ 2195098 w 2195098"/>
              <a:gd name="connsiteY16" fmla="*/ 1040125 h 3120373"/>
              <a:gd name="connsiteX17" fmla="*/ 2195098 w 2195098"/>
              <a:gd name="connsiteY17" fmla="*/ 1386833 h 3120373"/>
              <a:gd name="connsiteX18" fmla="*/ 2195098 w 2195098"/>
              <a:gd name="connsiteY18" fmla="*/ 1733541 h 3120373"/>
              <a:gd name="connsiteX19" fmla="*/ 2195098 w 2195098"/>
              <a:gd name="connsiteY19" fmla="*/ 2080249 h 3120373"/>
              <a:gd name="connsiteX20" fmla="*/ 2195098 w 2195098"/>
              <a:gd name="connsiteY20" fmla="*/ 2426957 h 3120373"/>
              <a:gd name="connsiteX21" fmla="*/ 2195098 w 2195098"/>
              <a:gd name="connsiteY21" fmla="*/ 2773665 h 3120373"/>
              <a:gd name="connsiteX22" fmla="*/ 2195098 w 2195098"/>
              <a:gd name="connsiteY22" fmla="*/ 3120373 h 3120373"/>
              <a:gd name="connsiteX23" fmla="*/ 1951198 w 2195098"/>
              <a:gd name="connsiteY23" fmla="*/ 3120373 h 3120373"/>
              <a:gd name="connsiteX24" fmla="*/ 1707299 w 2195098"/>
              <a:gd name="connsiteY24" fmla="*/ 3120373 h 3120373"/>
              <a:gd name="connsiteX25" fmla="*/ 1463399 w 2195098"/>
              <a:gd name="connsiteY25" fmla="*/ 3120373 h 3120373"/>
              <a:gd name="connsiteX26" fmla="*/ 1219499 w 2195098"/>
              <a:gd name="connsiteY26" fmla="*/ 3120373 h 3120373"/>
              <a:gd name="connsiteX27" fmla="*/ 975599 w 2195098"/>
              <a:gd name="connsiteY27" fmla="*/ 3120373 h 3120373"/>
              <a:gd name="connsiteX28" fmla="*/ 731699 w 2195098"/>
              <a:gd name="connsiteY28" fmla="*/ 3120373 h 3120373"/>
              <a:gd name="connsiteX29" fmla="*/ 487799 w 2195098"/>
              <a:gd name="connsiteY29" fmla="*/ 3120373 h 3120373"/>
              <a:gd name="connsiteX30" fmla="*/ 2439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2773665 h 3120373"/>
              <a:gd name="connsiteX33" fmla="*/ 0 w 2195098"/>
              <a:gd name="connsiteY33" fmla="*/ 2426957 h 3120373"/>
              <a:gd name="connsiteX34" fmla="*/ 0 w 2195098"/>
              <a:gd name="connsiteY34" fmla="*/ 2080249 h 3120373"/>
              <a:gd name="connsiteX35" fmla="*/ 0 w 2195098"/>
              <a:gd name="connsiteY35" fmla="*/ 1733541 h 3120373"/>
              <a:gd name="connsiteX36" fmla="*/ 0 w 2195098"/>
              <a:gd name="connsiteY36" fmla="*/ 1386832 h 3120373"/>
              <a:gd name="connsiteX37" fmla="*/ 0 w 2195098"/>
              <a:gd name="connsiteY37" fmla="*/ 1040124 h 3120373"/>
              <a:gd name="connsiteX38" fmla="*/ 0 w 2195098"/>
              <a:gd name="connsiteY38" fmla="*/ 693416 h 3120373"/>
              <a:gd name="connsiteX39" fmla="*/ 0 w 2195098"/>
              <a:gd name="connsiteY39" fmla="*/ 346708 h 3120373"/>
              <a:gd name="connsiteX40" fmla="*/ 0 w 2195098"/>
              <a:gd name="connsiteY4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650399 w 2195098"/>
              <a:gd name="connsiteY7" fmla="*/ 0 h 3120373"/>
              <a:gd name="connsiteX8" fmla="*/ 731699 w 2195098"/>
              <a:gd name="connsiteY8" fmla="*/ 0 h 3120373"/>
              <a:gd name="connsiteX9" fmla="*/ 975599 w 2195098"/>
              <a:gd name="connsiteY9" fmla="*/ 0 h 3120373"/>
              <a:gd name="connsiteX10" fmla="*/ 1219499 w 2195098"/>
              <a:gd name="connsiteY10" fmla="*/ 0 h 3120373"/>
              <a:gd name="connsiteX11" fmla="*/ 1463399 w 2195098"/>
              <a:gd name="connsiteY11" fmla="*/ 0 h 3120373"/>
              <a:gd name="connsiteX12" fmla="*/ 1707299 w 2195098"/>
              <a:gd name="connsiteY12" fmla="*/ 0 h 3120373"/>
              <a:gd name="connsiteX13" fmla="*/ 1951198 w 2195098"/>
              <a:gd name="connsiteY13" fmla="*/ 0 h 3120373"/>
              <a:gd name="connsiteX14" fmla="*/ 2195098 w 2195098"/>
              <a:gd name="connsiteY14" fmla="*/ 0 h 3120373"/>
              <a:gd name="connsiteX15" fmla="*/ 2195098 w 2195098"/>
              <a:gd name="connsiteY15" fmla="*/ 346708 h 3120373"/>
              <a:gd name="connsiteX16" fmla="*/ 2195098 w 2195098"/>
              <a:gd name="connsiteY16" fmla="*/ 693417 h 3120373"/>
              <a:gd name="connsiteX17" fmla="*/ 2195098 w 2195098"/>
              <a:gd name="connsiteY17" fmla="*/ 1040125 h 3120373"/>
              <a:gd name="connsiteX18" fmla="*/ 2195098 w 2195098"/>
              <a:gd name="connsiteY18" fmla="*/ 1386833 h 3120373"/>
              <a:gd name="connsiteX19" fmla="*/ 2195098 w 2195098"/>
              <a:gd name="connsiteY19" fmla="*/ 1733541 h 3120373"/>
              <a:gd name="connsiteX20" fmla="*/ 2195098 w 2195098"/>
              <a:gd name="connsiteY20" fmla="*/ 2080249 h 3120373"/>
              <a:gd name="connsiteX21" fmla="*/ 2195098 w 2195098"/>
              <a:gd name="connsiteY21" fmla="*/ 2426957 h 3120373"/>
              <a:gd name="connsiteX22" fmla="*/ 2195098 w 2195098"/>
              <a:gd name="connsiteY22" fmla="*/ 2773665 h 3120373"/>
              <a:gd name="connsiteX23" fmla="*/ 2195098 w 2195098"/>
              <a:gd name="connsiteY23" fmla="*/ 3120373 h 3120373"/>
              <a:gd name="connsiteX24" fmla="*/ 1951198 w 2195098"/>
              <a:gd name="connsiteY24" fmla="*/ 3120373 h 3120373"/>
              <a:gd name="connsiteX25" fmla="*/ 1707299 w 2195098"/>
              <a:gd name="connsiteY25" fmla="*/ 3120373 h 3120373"/>
              <a:gd name="connsiteX26" fmla="*/ 1463399 w 2195098"/>
              <a:gd name="connsiteY26" fmla="*/ 3120373 h 3120373"/>
              <a:gd name="connsiteX27" fmla="*/ 1219499 w 2195098"/>
              <a:gd name="connsiteY27" fmla="*/ 3120373 h 3120373"/>
              <a:gd name="connsiteX28" fmla="*/ 975599 w 2195098"/>
              <a:gd name="connsiteY28" fmla="*/ 3120373 h 3120373"/>
              <a:gd name="connsiteX29" fmla="*/ 731699 w 2195098"/>
              <a:gd name="connsiteY29" fmla="*/ 3120373 h 3120373"/>
              <a:gd name="connsiteX30" fmla="*/ 487799 w 2195098"/>
              <a:gd name="connsiteY30" fmla="*/ 3120373 h 3120373"/>
              <a:gd name="connsiteX31" fmla="*/ 2439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2773665 h 3120373"/>
              <a:gd name="connsiteX34" fmla="*/ 0 w 2195098"/>
              <a:gd name="connsiteY34" fmla="*/ 2426957 h 3120373"/>
              <a:gd name="connsiteX35" fmla="*/ 0 w 2195098"/>
              <a:gd name="connsiteY35" fmla="*/ 2080249 h 3120373"/>
              <a:gd name="connsiteX36" fmla="*/ 0 w 2195098"/>
              <a:gd name="connsiteY36" fmla="*/ 1733541 h 3120373"/>
              <a:gd name="connsiteX37" fmla="*/ 0 w 2195098"/>
              <a:gd name="connsiteY37" fmla="*/ 1386832 h 3120373"/>
              <a:gd name="connsiteX38" fmla="*/ 0 w 2195098"/>
              <a:gd name="connsiteY38" fmla="*/ 1040124 h 3120373"/>
              <a:gd name="connsiteX39" fmla="*/ 0 w 2195098"/>
              <a:gd name="connsiteY39" fmla="*/ 693416 h 3120373"/>
              <a:gd name="connsiteX40" fmla="*/ 0 w 2195098"/>
              <a:gd name="connsiteY40" fmla="*/ 346708 h 3120373"/>
              <a:gd name="connsiteX41" fmla="*/ 0 w 2195098"/>
              <a:gd name="connsiteY4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975599 w 2195098"/>
              <a:gd name="connsiteY10" fmla="*/ 0 h 3120373"/>
              <a:gd name="connsiteX11" fmla="*/ 1219499 w 2195098"/>
              <a:gd name="connsiteY11" fmla="*/ 0 h 3120373"/>
              <a:gd name="connsiteX12" fmla="*/ 1463399 w 2195098"/>
              <a:gd name="connsiteY12" fmla="*/ 0 h 3120373"/>
              <a:gd name="connsiteX13" fmla="*/ 1707299 w 2195098"/>
              <a:gd name="connsiteY13" fmla="*/ 0 h 3120373"/>
              <a:gd name="connsiteX14" fmla="*/ 1951198 w 2195098"/>
              <a:gd name="connsiteY14" fmla="*/ 0 h 3120373"/>
              <a:gd name="connsiteX15" fmla="*/ 2195098 w 2195098"/>
              <a:gd name="connsiteY15" fmla="*/ 0 h 3120373"/>
              <a:gd name="connsiteX16" fmla="*/ 2195098 w 2195098"/>
              <a:gd name="connsiteY16" fmla="*/ 346708 h 3120373"/>
              <a:gd name="connsiteX17" fmla="*/ 2195098 w 2195098"/>
              <a:gd name="connsiteY17" fmla="*/ 693417 h 3120373"/>
              <a:gd name="connsiteX18" fmla="*/ 2195098 w 2195098"/>
              <a:gd name="connsiteY18" fmla="*/ 1040125 h 3120373"/>
              <a:gd name="connsiteX19" fmla="*/ 2195098 w 2195098"/>
              <a:gd name="connsiteY19" fmla="*/ 1386833 h 3120373"/>
              <a:gd name="connsiteX20" fmla="*/ 2195098 w 2195098"/>
              <a:gd name="connsiteY20" fmla="*/ 1733541 h 3120373"/>
              <a:gd name="connsiteX21" fmla="*/ 2195098 w 2195098"/>
              <a:gd name="connsiteY21" fmla="*/ 2080249 h 3120373"/>
              <a:gd name="connsiteX22" fmla="*/ 2195098 w 2195098"/>
              <a:gd name="connsiteY22" fmla="*/ 2426957 h 3120373"/>
              <a:gd name="connsiteX23" fmla="*/ 2195098 w 2195098"/>
              <a:gd name="connsiteY23" fmla="*/ 2773665 h 3120373"/>
              <a:gd name="connsiteX24" fmla="*/ 2195098 w 2195098"/>
              <a:gd name="connsiteY24" fmla="*/ 3120373 h 3120373"/>
              <a:gd name="connsiteX25" fmla="*/ 1951198 w 2195098"/>
              <a:gd name="connsiteY25" fmla="*/ 3120373 h 3120373"/>
              <a:gd name="connsiteX26" fmla="*/ 1707299 w 2195098"/>
              <a:gd name="connsiteY26" fmla="*/ 3120373 h 3120373"/>
              <a:gd name="connsiteX27" fmla="*/ 1463399 w 2195098"/>
              <a:gd name="connsiteY27" fmla="*/ 3120373 h 3120373"/>
              <a:gd name="connsiteX28" fmla="*/ 1219499 w 2195098"/>
              <a:gd name="connsiteY28" fmla="*/ 3120373 h 3120373"/>
              <a:gd name="connsiteX29" fmla="*/ 975599 w 2195098"/>
              <a:gd name="connsiteY29" fmla="*/ 3120373 h 3120373"/>
              <a:gd name="connsiteX30" fmla="*/ 731699 w 2195098"/>
              <a:gd name="connsiteY30" fmla="*/ 3120373 h 3120373"/>
              <a:gd name="connsiteX31" fmla="*/ 487799 w 2195098"/>
              <a:gd name="connsiteY31" fmla="*/ 3120373 h 3120373"/>
              <a:gd name="connsiteX32" fmla="*/ 2439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2773665 h 3120373"/>
              <a:gd name="connsiteX35" fmla="*/ 0 w 2195098"/>
              <a:gd name="connsiteY35" fmla="*/ 2426957 h 3120373"/>
              <a:gd name="connsiteX36" fmla="*/ 0 w 2195098"/>
              <a:gd name="connsiteY36" fmla="*/ 2080249 h 3120373"/>
              <a:gd name="connsiteX37" fmla="*/ 0 w 2195098"/>
              <a:gd name="connsiteY37" fmla="*/ 1733541 h 3120373"/>
              <a:gd name="connsiteX38" fmla="*/ 0 w 2195098"/>
              <a:gd name="connsiteY38" fmla="*/ 1386832 h 3120373"/>
              <a:gd name="connsiteX39" fmla="*/ 0 w 2195098"/>
              <a:gd name="connsiteY39" fmla="*/ 1040124 h 3120373"/>
              <a:gd name="connsiteX40" fmla="*/ 0 w 2195098"/>
              <a:gd name="connsiteY40" fmla="*/ 693416 h 3120373"/>
              <a:gd name="connsiteX41" fmla="*/ 0 w 2195098"/>
              <a:gd name="connsiteY41" fmla="*/ 346708 h 3120373"/>
              <a:gd name="connsiteX42" fmla="*/ 0 w 2195098"/>
              <a:gd name="connsiteY4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94299 w 2195098"/>
              <a:gd name="connsiteY10" fmla="*/ 0 h 3120373"/>
              <a:gd name="connsiteX11" fmla="*/ 975599 w 2195098"/>
              <a:gd name="connsiteY11" fmla="*/ 0 h 3120373"/>
              <a:gd name="connsiteX12" fmla="*/ 1219499 w 2195098"/>
              <a:gd name="connsiteY12" fmla="*/ 0 h 3120373"/>
              <a:gd name="connsiteX13" fmla="*/ 1463399 w 2195098"/>
              <a:gd name="connsiteY13" fmla="*/ 0 h 3120373"/>
              <a:gd name="connsiteX14" fmla="*/ 1707299 w 2195098"/>
              <a:gd name="connsiteY14" fmla="*/ 0 h 3120373"/>
              <a:gd name="connsiteX15" fmla="*/ 1951198 w 2195098"/>
              <a:gd name="connsiteY15" fmla="*/ 0 h 3120373"/>
              <a:gd name="connsiteX16" fmla="*/ 2195098 w 2195098"/>
              <a:gd name="connsiteY16" fmla="*/ 0 h 3120373"/>
              <a:gd name="connsiteX17" fmla="*/ 2195098 w 2195098"/>
              <a:gd name="connsiteY17" fmla="*/ 346708 h 3120373"/>
              <a:gd name="connsiteX18" fmla="*/ 2195098 w 2195098"/>
              <a:gd name="connsiteY18" fmla="*/ 693417 h 3120373"/>
              <a:gd name="connsiteX19" fmla="*/ 2195098 w 2195098"/>
              <a:gd name="connsiteY19" fmla="*/ 1040125 h 3120373"/>
              <a:gd name="connsiteX20" fmla="*/ 2195098 w 2195098"/>
              <a:gd name="connsiteY20" fmla="*/ 1386833 h 3120373"/>
              <a:gd name="connsiteX21" fmla="*/ 2195098 w 2195098"/>
              <a:gd name="connsiteY21" fmla="*/ 1733541 h 3120373"/>
              <a:gd name="connsiteX22" fmla="*/ 2195098 w 2195098"/>
              <a:gd name="connsiteY22" fmla="*/ 2080249 h 3120373"/>
              <a:gd name="connsiteX23" fmla="*/ 2195098 w 2195098"/>
              <a:gd name="connsiteY23" fmla="*/ 2426957 h 3120373"/>
              <a:gd name="connsiteX24" fmla="*/ 2195098 w 2195098"/>
              <a:gd name="connsiteY24" fmla="*/ 2773665 h 3120373"/>
              <a:gd name="connsiteX25" fmla="*/ 2195098 w 2195098"/>
              <a:gd name="connsiteY25" fmla="*/ 3120373 h 3120373"/>
              <a:gd name="connsiteX26" fmla="*/ 1951198 w 2195098"/>
              <a:gd name="connsiteY26" fmla="*/ 3120373 h 3120373"/>
              <a:gd name="connsiteX27" fmla="*/ 1707299 w 2195098"/>
              <a:gd name="connsiteY27" fmla="*/ 3120373 h 3120373"/>
              <a:gd name="connsiteX28" fmla="*/ 1463399 w 2195098"/>
              <a:gd name="connsiteY28" fmla="*/ 3120373 h 3120373"/>
              <a:gd name="connsiteX29" fmla="*/ 1219499 w 2195098"/>
              <a:gd name="connsiteY29" fmla="*/ 3120373 h 3120373"/>
              <a:gd name="connsiteX30" fmla="*/ 975599 w 2195098"/>
              <a:gd name="connsiteY30" fmla="*/ 3120373 h 3120373"/>
              <a:gd name="connsiteX31" fmla="*/ 731699 w 2195098"/>
              <a:gd name="connsiteY31" fmla="*/ 3120373 h 3120373"/>
              <a:gd name="connsiteX32" fmla="*/ 487799 w 2195098"/>
              <a:gd name="connsiteY32" fmla="*/ 3120373 h 3120373"/>
              <a:gd name="connsiteX33" fmla="*/ 2439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2773665 h 3120373"/>
              <a:gd name="connsiteX36" fmla="*/ 0 w 2195098"/>
              <a:gd name="connsiteY36" fmla="*/ 2426957 h 3120373"/>
              <a:gd name="connsiteX37" fmla="*/ 0 w 2195098"/>
              <a:gd name="connsiteY37" fmla="*/ 2080249 h 3120373"/>
              <a:gd name="connsiteX38" fmla="*/ 0 w 2195098"/>
              <a:gd name="connsiteY38" fmla="*/ 1733541 h 3120373"/>
              <a:gd name="connsiteX39" fmla="*/ 0 w 2195098"/>
              <a:gd name="connsiteY39" fmla="*/ 1386832 h 3120373"/>
              <a:gd name="connsiteX40" fmla="*/ 0 w 2195098"/>
              <a:gd name="connsiteY40" fmla="*/ 1040124 h 3120373"/>
              <a:gd name="connsiteX41" fmla="*/ 0 w 2195098"/>
              <a:gd name="connsiteY41" fmla="*/ 693416 h 3120373"/>
              <a:gd name="connsiteX42" fmla="*/ 0 w 2195098"/>
              <a:gd name="connsiteY42" fmla="*/ 346708 h 3120373"/>
              <a:gd name="connsiteX43" fmla="*/ 0 w 2195098"/>
              <a:gd name="connsiteY4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219499 w 2195098"/>
              <a:gd name="connsiteY13" fmla="*/ 0 h 3120373"/>
              <a:gd name="connsiteX14" fmla="*/ 1463399 w 2195098"/>
              <a:gd name="connsiteY14" fmla="*/ 0 h 3120373"/>
              <a:gd name="connsiteX15" fmla="*/ 1707299 w 2195098"/>
              <a:gd name="connsiteY15" fmla="*/ 0 h 3120373"/>
              <a:gd name="connsiteX16" fmla="*/ 1951198 w 2195098"/>
              <a:gd name="connsiteY16" fmla="*/ 0 h 3120373"/>
              <a:gd name="connsiteX17" fmla="*/ 2195098 w 2195098"/>
              <a:gd name="connsiteY17" fmla="*/ 0 h 3120373"/>
              <a:gd name="connsiteX18" fmla="*/ 2195098 w 2195098"/>
              <a:gd name="connsiteY18" fmla="*/ 346708 h 3120373"/>
              <a:gd name="connsiteX19" fmla="*/ 2195098 w 2195098"/>
              <a:gd name="connsiteY19" fmla="*/ 693417 h 3120373"/>
              <a:gd name="connsiteX20" fmla="*/ 2195098 w 2195098"/>
              <a:gd name="connsiteY20" fmla="*/ 1040125 h 3120373"/>
              <a:gd name="connsiteX21" fmla="*/ 2195098 w 2195098"/>
              <a:gd name="connsiteY21" fmla="*/ 1386833 h 3120373"/>
              <a:gd name="connsiteX22" fmla="*/ 2195098 w 2195098"/>
              <a:gd name="connsiteY22" fmla="*/ 1733541 h 3120373"/>
              <a:gd name="connsiteX23" fmla="*/ 2195098 w 2195098"/>
              <a:gd name="connsiteY23" fmla="*/ 2080249 h 3120373"/>
              <a:gd name="connsiteX24" fmla="*/ 2195098 w 2195098"/>
              <a:gd name="connsiteY24" fmla="*/ 2426957 h 3120373"/>
              <a:gd name="connsiteX25" fmla="*/ 2195098 w 2195098"/>
              <a:gd name="connsiteY25" fmla="*/ 2773665 h 3120373"/>
              <a:gd name="connsiteX26" fmla="*/ 2195098 w 2195098"/>
              <a:gd name="connsiteY26" fmla="*/ 3120373 h 3120373"/>
              <a:gd name="connsiteX27" fmla="*/ 1951198 w 2195098"/>
              <a:gd name="connsiteY27" fmla="*/ 3120373 h 3120373"/>
              <a:gd name="connsiteX28" fmla="*/ 1707299 w 2195098"/>
              <a:gd name="connsiteY28" fmla="*/ 3120373 h 3120373"/>
              <a:gd name="connsiteX29" fmla="*/ 1463399 w 2195098"/>
              <a:gd name="connsiteY29" fmla="*/ 3120373 h 3120373"/>
              <a:gd name="connsiteX30" fmla="*/ 1219499 w 2195098"/>
              <a:gd name="connsiteY30" fmla="*/ 3120373 h 3120373"/>
              <a:gd name="connsiteX31" fmla="*/ 975599 w 2195098"/>
              <a:gd name="connsiteY31" fmla="*/ 3120373 h 3120373"/>
              <a:gd name="connsiteX32" fmla="*/ 731699 w 2195098"/>
              <a:gd name="connsiteY32" fmla="*/ 3120373 h 3120373"/>
              <a:gd name="connsiteX33" fmla="*/ 487799 w 2195098"/>
              <a:gd name="connsiteY33" fmla="*/ 3120373 h 3120373"/>
              <a:gd name="connsiteX34" fmla="*/ 2439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2773665 h 3120373"/>
              <a:gd name="connsiteX37" fmla="*/ 0 w 2195098"/>
              <a:gd name="connsiteY37" fmla="*/ 2426957 h 3120373"/>
              <a:gd name="connsiteX38" fmla="*/ 0 w 2195098"/>
              <a:gd name="connsiteY38" fmla="*/ 2080249 h 3120373"/>
              <a:gd name="connsiteX39" fmla="*/ 0 w 2195098"/>
              <a:gd name="connsiteY39" fmla="*/ 1733541 h 3120373"/>
              <a:gd name="connsiteX40" fmla="*/ 0 w 2195098"/>
              <a:gd name="connsiteY40" fmla="*/ 1386832 h 3120373"/>
              <a:gd name="connsiteX41" fmla="*/ 0 w 2195098"/>
              <a:gd name="connsiteY41" fmla="*/ 1040124 h 3120373"/>
              <a:gd name="connsiteX42" fmla="*/ 0 w 2195098"/>
              <a:gd name="connsiteY42" fmla="*/ 693416 h 3120373"/>
              <a:gd name="connsiteX43" fmla="*/ 0 w 2195098"/>
              <a:gd name="connsiteY43" fmla="*/ 346708 h 3120373"/>
              <a:gd name="connsiteX44" fmla="*/ 0 w 2195098"/>
              <a:gd name="connsiteY4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138199 w 2195098"/>
              <a:gd name="connsiteY13" fmla="*/ 0 h 3120373"/>
              <a:gd name="connsiteX14" fmla="*/ 1219499 w 2195098"/>
              <a:gd name="connsiteY14" fmla="*/ 0 h 3120373"/>
              <a:gd name="connsiteX15" fmla="*/ 1463399 w 2195098"/>
              <a:gd name="connsiteY15" fmla="*/ 0 h 3120373"/>
              <a:gd name="connsiteX16" fmla="*/ 1707299 w 2195098"/>
              <a:gd name="connsiteY16" fmla="*/ 0 h 3120373"/>
              <a:gd name="connsiteX17" fmla="*/ 1951198 w 2195098"/>
              <a:gd name="connsiteY17" fmla="*/ 0 h 3120373"/>
              <a:gd name="connsiteX18" fmla="*/ 2195098 w 2195098"/>
              <a:gd name="connsiteY18" fmla="*/ 0 h 3120373"/>
              <a:gd name="connsiteX19" fmla="*/ 2195098 w 2195098"/>
              <a:gd name="connsiteY19" fmla="*/ 346708 h 3120373"/>
              <a:gd name="connsiteX20" fmla="*/ 2195098 w 2195098"/>
              <a:gd name="connsiteY20" fmla="*/ 693417 h 3120373"/>
              <a:gd name="connsiteX21" fmla="*/ 2195098 w 2195098"/>
              <a:gd name="connsiteY21" fmla="*/ 1040125 h 3120373"/>
              <a:gd name="connsiteX22" fmla="*/ 2195098 w 2195098"/>
              <a:gd name="connsiteY22" fmla="*/ 1386833 h 3120373"/>
              <a:gd name="connsiteX23" fmla="*/ 2195098 w 2195098"/>
              <a:gd name="connsiteY23" fmla="*/ 1733541 h 3120373"/>
              <a:gd name="connsiteX24" fmla="*/ 2195098 w 2195098"/>
              <a:gd name="connsiteY24" fmla="*/ 2080249 h 3120373"/>
              <a:gd name="connsiteX25" fmla="*/ 2195098 w 2195098"/>
              <a:gd name="connsiteY25" fmla="*/ 2426957 h 3120373"/>
              <a:gd name="connsiteX26" fmla="*/ 2195098 w 2195098"/>
              <a:gd name="connsiteY26" fmla="*/ 2773665 h 3120373"/>
              <a:gd name="connsiteX27" fmla="*/ 2195098 w 2195098"/>
              <a:gd name="connsiteY27" fmla="*/ 3120373 h 3120373"/>
              <a:gd name="connsiteX28" fmla="*/ 1951198 w 2195098"/>
              <a:gd name="connsiteY28" fmla="*/ 3120373 h 3120373"/>
              <a:gd name="connsiteX29" fmla="*/ 1707299 w 2195098"/>
              <a:gd name="connsiteY29" fmla="*/ 3120373 h 3120373"/>
              <a:gd name="connsiteX30" fmla="*/ 1463399 w 2195098"/>
              <a:gd name="connsiteY30" fmla="*/ 3120373 h 3120373"/>
              <a:gd name="connsiteX31" fmla="*/ 1219499 w 2195098"/>
              <a:gd name="connsiteY31" fmla="*/ 3120373 h 3120373"/>
              <a:gd name="connsiteX32" fmla="*/ 975599 w 2195098"/>
              <a:gd name="connsiteY32" fmla="*/ 3120373 h 3120373"/>
              <a:gd name="connsiteX33" fmla="*/ 731699 w 2195098"/>
              <a:gd name="connsiteY33" fmla="*/ 3120373 h 3120373"/>
              <a:gd name="connsiteX34" fmla="*/ 487799 w 2195098"/>
              <a:gd name="connsiteY34" fmla="*/ 3120373 h 3120373"/>
              <a:gd name="connsiteX35" fmla="*/ 2439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2773665 h 3120373"/>
              <a:gd name="connsiteX38" fmla="*/ 0 w 2195098"/>
              <a:gd name="connsiteY38" fmla="*/ 2426957 h 3120373"/>
              <a:gd name="connsiteX39" fmla="*/ 0 w 2195098"/>
              <a:gd name="connsiteY39" fmla="*/ 2080249 h 3120373"/>
              <a:gd name="connsiteX40" fmla="*/ 0 w 2195098"/>
              <a:gd name="connsiteY40" fmla="*/ 1733541 h 3120373"/>
              <a:gd name="connsiteX41" fmla="*/ 0 w 2195098"/>
              <a:gd name="connsiteY41" fmla="*/ 1386832 h 3120373"/>
              <a:gd name="connsiteX42" fmla="*/ 0 w 2195098"/>
              <a:gd name="connsiteY42" fmla="*/ 1040124 h 3120373"/>
              <a:gd name="connsiteX43" fmla="*/ 0 w 2195098"/>
              <a:gd name="connsiteY43" fmla="*/ 693416 h 3120373"/>
              <a:gd name="connsiteX44" fmla="*/ 0 w 2195098"/>
              <a:gd name="connsiteY44" fmla="*/ 346708 h 3120373"/>
              <a:gd name="connsiteX45" fmla="*/ 0 w 2195098"/>
              <a:gd name="connsiteY4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463399 w 2195098"/>
              <a:gd name="connsiteY16" fmla="*/ 0 h 3120373"/>
              <a:gd name="connsiteX17" fmla="*/ 1707299 w 2195098"/>
              <a:gd name="connsiteY17" fmla="*/ 0 h 3120373"/>
              <a:gd name="connsiteX18" fmla="*/ 1951198 w 2195098"/>
              <a:gd name="connsiteY18" fmla="*/ 0 h 3120373"/>
              <a:gd name="connsiteX19" fmla="*/ 2195098 w 2195098"/>
              <a:gd name="connsiteY19" fmla="*/ 0 h 3120373"/>
              <a:gd name="connsiteX20" fmla="*/ 2195098 w 2195098"/>
              <a:gd name="connsiteY20" fmla="*/ 346708 h 3120373"/>
              <a:gd name="connsiteX21" fmla="*/ 2195098 w 2195098"/>
              <a:gd name="connsiteY21" fmla="*/ 693417 h 3120373"/>
              <a:gd name="connsiteX22" fmla="*/ 2195098 w 2195098"/>
              <a:gd name="connsiteY22" fmla="*/ 1040125 h 3120373"/>
              <a:gd name="connsiteX23" fmla="*/ 2195098 w 2195098"/>
              <a:gd name="connsiteY23" fmla="*/ 1386833 h 3120373"/>
              <a:gd name="connsiteX24" fmla="*/ 2195098 w 2195098"/>
              <a:gd name="connsiteY24" fmla="*/ 1733541 h 3120373"/>
              <a:gd name="connsiteX25" fmla="*/ 2195098 w 2195098"/>
              <a:gd name="connsiteY25" fmla="*/ 2080249 h 3120373"/>
              <a:gd name="connsiteX26" fmla="*/ 2195098 w 2195098"/>
              <a:gd name="connsiteY26" fmla="*/ 2426957 h 3120373"/>
              <a:gd name="connsiteX27" fmla="*/ 2195098 w 2195098"/>
              <a:gd name="connsiteY27" fmla="*/ 2773665 h 3120373"/>
              <a:gd name="connsiteX28" fmla="*/ 2195098 w 2195098"/>
              <a:gd name="connsiteY28" fmla="*/ 3120373 h 3120373"/>
              <a:gd name="connsiteX29" fmla="*/ 1951198 w 2195098"/>
              <a:gd name="connsiteY29" fmla="*/ 3120373 h 3120373"/>
              <a:gd name="connsiteX30" fmla="*/ 1707299 w 2195098"/>
              <a:gd name="connsiteY30" fmla="*/ 3120373 h 3120373"/>
              <a:gd name="connsiteX31" fmla="*/ 1463399 w 2195098"/>
              <a:gd name="connsiteY31" fmla="*/ 3120373 h 3120373"/>
              <a:gd name="connsiteX32" fmla="*/ 1219499 w 2195098"/>
              <a:gd name="connsiteY32" fmla="*/ 3120373 h 3120373"/>
              <a:gd name="connsiteX33" fmla="*/ 975599 w 2195098"/>
              <a:gd name="connsiteY33" fmla="*/ 3120373 h 3120373"/>
              <a:gd name="connsiteX34" fmla="*/ 731699 w 2195098"/>
              <a:gd name="connsiteY34" fmla="*/ 3120373 h 3120373"/>
              <a:gd name="connsiteX35" fmla="*/ 487799 w 2195098"/>
              <a:gd name="connsiteY35" fmla="*/ 3120373 h 3120373"/>
              <a:gd name="connsiteX36" fmla="*/ 2439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2773665 h 3120373"/>
              <a:gd name="connsiteX39" fmla="*/ 0 w 2195098"/>
              <a:gd name="connsiteY39" fmla="*/ 2426957 h 3120373"/>
              <a:gd name="connsiteX40" fmla="*/ 0 w 2195098"/>
              <a:gd name="connsiteY40" fmla="*/ 2080249 h 3120373"/>
              <a:gd name="connsiteX41" fmla="*/ 0 w 2195098"/>
              <a:gd name="connsiteY41" fmla="*/ 1733541 h 3120373"/>
              <a:gd name="connsiteX42" fmla="*/ 0 w 2195098"/>
              <a:gd name="connsiteY42" fmla="*/ 1386832 h 3120373"/>
              <a:gd name="connsiteX43" fmla="*/ 0 w 2195098"/>
              <a:gd name="connsiteY43" fmla="*/ 1040124 h 3120373"/>
              <a:gd name="connsiteX44" fmla="*/ 0 w 2195098"/>
              <a:gd name="connsiteY44" fmla="*/ 693416 h 3120373"/>
              <a:gd name="connsiteX45" fmla="*/ 0 w 2195098"/>
              <a:gd name="connsiteY45" fmla="*/ 346708 h 3120373"/>
              <a:gd name="connsiteX46" fmla="*/ 0 w 2195098"/>
              <a:gd name="connsiteY4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82099 w 2195098"/>
              <a:gd name="connsiteY16" fmla="*/ 0 h 3120373"/>
              <a:gd name="connsiteX17" fmla="*/ 1463399 w 2195098"/>
              <a:gd name="connsiteY17" fmla="*/ 0 h 3120373"/>
              <a:gd name="connsiteX18" fmla="*/ 1707299 w 2195098"/>
              <a:gd name="connsiteY18" fmla="*/ 0 h 3120373"/>
              <a:gd name="connsiteX19" fmla="*/ 1951198 w 2195098"/>
              <a:gd name="connsiteY19" fmla="*/ 0 h 3120373"/>
              <a:gd name="connsiteX20" fmla="*/ 2195098 w 2195098"/>
              <a:gd name="connsiteY20" fmla="*/ 0 h 3120373"/>
              <a:gd name="connsiteX21" fmla="*/ 2195098 w 2195098"/>
              <a:gd name="connsiteY21" fmla="*/ 346708 h 3120373"/>
              <a:gd name="connsiteX22" fmla="*/ 2195098 w 2195098"/>
              <a:gd name="connsiteY22" fmla="*/ 693417 h 3120373"/>
              <a:gd name="connsiteX23" fmla="*/ 2195098 w 2195098"/>
              <a:gd name="connsiteY23" fmla="*/ 1040125 h 3120373"/>
              <a:gd name="connsiteX24" fmla="*/ 2195098 w 2195098"/>
              <a:gd name="connsiteY24" fmla="*/ 1386833 h 3120373"/>
              <a:gd name="connsiteX25" fmla="*/ 2195098 w 2195098"/>
              <a:gd name="connsiteY25" fmla="*/ 1733541 h 3120373"/>
              <a:gd name="connsiteX26" fmla="*/ 2195098 w 2195098"/>
              <a:gd name="connsiteY26" fmla="*/ 2080249 h 3120373"/>
              <a:gd name="connsiteX27" fmla="*/ 2195098 w 2195098"/>
              <a:gd name="connsiteY27" fmla="*/ 2426957 h 3120373"/>
              <a:gd name="connsiteX28" fmla="*/ 2195098 w 2195098"/>
              <a:gd name="connsiteY28" fmla="*/ 2773665 h 3120373"/>
              <a:gd name="connsiteX29" fmla="*/ 2195098 w 2195098"/>
              <a:gd name="connsiteY29" fmla="*/ 3120373 h 3120373"/>
              <a:gd name="connsiteX30" fmla="*/ 1951198 w 2195098"/>
              <a:gd name="connsiteY30" fmla="*/ 3120373 h 3120373"/>
              <a:gd name="connsiteX31" fmla="*/ 1707299 w 2195098"/>
              <a:gd name="connsiteY31" fmla="*/ 3120373 h 3120373"/>
              <a:gd name="connsiteX32" fmla="*/ 1463399 w 2195098"/>
              <a:gd name="connsiteY32" fmla="*/ 3120373 h 3120373"/>
              <a:gd name="connsiteX33" fmla="*/ 1219499 w 2195098"/>
              <a:gd name="connsiteY33" fmla="*/ 3120373 h 3120373"/>
              <a:gd name="connsiteX34" fmla="*/ 975599 w 2195098"/>
              <a:gd name="connsiteY34" fmla="*/ 3120373 h 3120373"/>
              <a:gd name="connsiteX35" fmla="*/ 731699 w 2195098"/>
              <a:gd name="connsiteY35" fmla="*/ 3120373 h 3120373"/>
              <a:gd name="connsiteX36" fmla="*/ 487799 w 2195098"/>
              <a:gd name="connsiteY36" fmla="*/ 3120373 h 3120373"/>
              <a:gd name="connsiteX37" fmla="*/ 2439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2773665 h 3120373"/>
              <a:gd name="connsiteX40" fmla="*/ 0 w 2195098"/>
              <a:gd name="connsiteY40" fmla="*/ 2426957 h 3120373"/>
              <a:gd name="connsiteX41" fmla="*/ 0 w 2195098"/>
              <a:gd name="connsiteY41" fmla="*/ 2080249 h 3120373"/>
              <a:gd name="connsiteX42" fmla="*/ 0 w 2195098"/>
              <a:gd name="connsiteY42" fmla="*/ 1733541 h 3120373"/>
              <a:gd name="connsiteX43" fmla="*/ 0 w 2195098"/>
              <a:gd name="connsiteY43" fmla="*/ 1386832 h 3120373"/>
              <a:gd name="connsiteX44" fmla="*/ 0 w 2195098"/>
              <a:gd name="connsiteY44" fmla="*/ 1040124 h 3120373"/>
              <a:gd name="connsiteX45" fmla="*/ 0 w 2195098"/>
              <a:gd name="connsiteY45" fmla="*/ 693416 h 3120373"/>
              <a:gd name="connsiteX46" fmla="*/ 0 w 2195098"/>
              <a:gd name="connsiteY46" fmla="*/ 346708 h 3120373"/>
              <a:gd name="connsiteX47" fmla="*/ 0 w 2195098"/>
              <a:gd name="connsiteY4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707299 w 2195098"/>
              <a:gd name="connsiteY19" fmla="*/ 0 h 3120373"/>
              <a:gd name="connsiteX20" fmla="*/ 1951198 w 2195098"/>
              <a:gd name="connsiteY20" fmla="*/ 0 h 3120373"/>
              <a:gd name="connsiteX21" fmla="*/ 2195098 w 2195098"/>
              <a:gd name="connsiteY21" fmla="*/ 0 h 3120373"/>
              <a:gd name="connsiteX22" fmla="*/ 2195098 w 2195098"/>
              <a:gd name="connsiteY22" fmla="*/ 346708 h 3120373"/>
              <a:gd name="connsiteX23" fmla="*/ 2195098 w 2195098"/>
              <a:gd name="connsiteY23" fmla="*/ 693417 h 3120373"/>
              <a:gd name="connsiteX24" fmla="*/ 2195098 w 2195098"/>
              <a:gd name="connsiteY24" fmla="*/ 1040125 h 3120373"/>
              <a:gd name="connsiteX25" fmla="*/ 2195098 w 2195098"/>
              <a:gd name="connsiteY25" fmla="*/ 1386833 h 3120373"/>
              <a:gd name="connsiteX26" fmla="*/ 2195098 w 2195098"/>
              <a:gd name="connsiteY26" fmla="*/ 1733541 h 3120373"/>
              <a:gd name="connsiteX27" fmla="*/ 2195098 w 2195098"/>
              <a:gd name="connsiteY27" fmla="*/ 2080249 h 3120373"/>
              <a:gd name="connsiteX28" fmla="*/ 2195098 w 2195098"/>
              <a:gd name="connsiteY28" fmla="*/ 2426957 h 3120373"/>
              <a:gd name="connsiteX29" fmla="*/ 2195098 w 2195098"/>
              <a:gd name="connsiteY29" fmla="*/ 2773665 h 3120373"/>
              <a:gd name="connsiteX30" fmla="*/ 2195098 w 2195098"/>
              <a:gd name="connsiteY30" fmla="*/ 3120373 h 3120373"/>
              <a:gd name="connsiteX31" fmla="*/ 1951198 w 2195098"/>
              <a:gd name="connsiteY31" fmla="*/ 3120373 h 3120373"/>
              <a:gd name="connsiteX32" fmla="*/ 1707299 w 2195098"/>
              <a:gd name="connsiteY32" fmla="*/ 3120373 h 3120373"/>
              <a:gd name="connsiteX33" fmla="*/ 1463399 w 2195098"/>
              <a:gd name="connsiteY33" fmla="*/ 3120373 h 3120373"/>
              <a:gd name="connsiteX34" fmla="*/ 1219499 w 2195098"/>
              <a:gd name="connsiteY34" fmla="*/ 3120373 h 3120373"/>
              <a:gd name="connsiteX35" fmla="*/ 975599 w 2195098"/>
              <a:gd name="connsiteY35" fmla="*/ 3120373 h 3120373"/>
              <a:gd name="connsiteX36" fmla="*/ 731699 w 2195098"/>
              <a:gd name="connsiteY36" fmla="*/ 3120373 h 3120373"/>
              <a:gd name="connsiteX37" fmla="*/ 487799 w 2195098"/>
              <a:gd name="connsiteY37" fmla="*/ 3120373 h 3120373"/>
              <a:gd name="connsiteX38" fmla="*/ 2439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2773665 h 3120373"/>
              <a:gd name="connsiteX41" fmla="*/ 0 w 2195098"/>
              <a:gd name="connsiteY41" fmla="*/ 2426957 h 3120373"/>
              <a:gd name="connsiteX42" fmla="*/ 0 w 2195098"/>
              <a:gd name="connsiteY42" fmla="*/ 2080249 h 3120373"/>
              <a:gd name="connsiteX43" fmla="*/ 0 w 2195098"/>
              <a:gd name="connsiteY43" fmla="*/ 1733541 h 3120373"/>
              <a:gd name="connsiteX44" fmla="*/ 0 w 2195098"/>
              <a:gd name="connsiteY44" fmla="*/ 1386832 h 3120373"/>
              <a:gd name="connsiteX45" fmla="*/ 0 w 2195098"/>
              <a:gd name="connsiteY45" fmla="*/ 1040124 h 3120373"/>
              <a:gd name="connsiteX46" fmla="*/ 0 w 2195098"/>
              <a:gd name="connsiteY46" fmla="*/ 693416 h 3120373"/>
              <a:gd name="connsiteX47" fmla="*/ 0 w 2195098"/>
              <a:gd name="connsiteY47" fmla="*/ 346708 h 3120373"/>
              <a:gd name="connsiteX48" fmla="*/ 0 w 2195098"/>
              <a:gd name="connsiteY4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625999 w 2195098"/>
              <a:gd name="connsiteY19" fmla="*/ 0 h 3120373"/>
              <a:gd name="connsiteX20" fmla="*/ 1707299 w 2195098"/>
              <a:gd name="connsiteY20" fmla="*/ 0 h 3120373"/>
              <a:gd name="connsiteX21" fmla="*/ 1951198 w 2195098"/>
              <a:gd name="connsiteY21" fmla="*/ 0 h 3120373"/>
              <a:gd name="connsiteX22" fmla="*/ 2195098 w 2195098"/>
              <a:gd name="connsiteY22" fmla="*/ 0 h 3120373"/>
              <a:gd name="connsiteX23" fmla="*/ 2195098 w 2195098"/>
              <a:gd name="connsiteY23" fmla="*/ 346708 h 3120373"/>
              <a:gd name="connsiteX24" fmla="*/ 2195098 w 2195098"/>
              <a:gd name="connsiteY24" fmla="*/ 693417 h 3120373"/>
              <a:gd name="connsiteX25" fmla="*/ 2195098 w 2195098"/>
              <a:gd name="connsiteY25" fmla="*/ 1040125 h 3120373"/>
              <a:gd name="connsiteX26" fmla="*/ 2195098 w 2195098"/>
              <a:gd name="connsiteY26" fmla="*/ 1386833 h 3120373"/>
              <a:gd name="connsiteX27" fmla="*/ 2195098 w 2195098"/>
              <a:gd name="connsiteY27" fmla="*/ 1733541 h 3120373"/>
              <a:gd name="connsiteX28" fmla="*/ 2195098 w 2195098"/>
              <a:gd name="connsiteY28" fmla="*/ 2080249 h 3120373"/>
              <a:gd name="connsiteX29" fmla="*/ 2195098 w 2195098"/>
              <a:gd name="connsiteY29" fmla="*/ 2426957 h 3120373"/>
              <a:gd name="connsiteX30" fmla="*/ 2195098 w 2195098"/>
              <a:gd name="connsiteY30" fmla="*/ 2773665 h 3120373"/>
              <a:gd name="connsiteX31" fmla="*/ 2195098 w 2195098"/>
              <a:gd name="connsiteY31" fmla="*/ 3120373 h 3120373"/>
              <a:gd name="connsiteX32" fmla="*/ 1951198 w 2195098"/>
              <a:gd name="connsiteY32" fmla="*/ 3120373 h 3120373"/>
              <a:gd name="connsiteX33" fmla="*/ 1707299 w 2195098"/>
              <a:gd name="connsiteY33" fmla="*/ 3120373 h 3120373"/>
              <a:gd name="connsiteX34" fmla="*/ 1463399 w 2195098"/>
              <a:gd name="connsiteY34" fmla="*/ 3120373 h 3120373"/>
              <a:gd name="connsiteX35" fmla="*/ 1219499 w 2195098"/>
              <a:gd name="connsiteY35" fmla="*/ 3120373 h 3120373"/>
              <a:gd name="connsiteX36" fmla="*/ 975599 w 2195098"/>
              <a:gd name="connsiteY36" fmla="*/ 3120373 h 3120373"/>
              <a:gd name="connsiteX37" fmla="*/ 731699 w 2195098"/>
              <a:gd name="connsiteY37" fmla="*/ 3120373 h 3120373"/>
              <a:gd name="connsiteX38" fmla="*/ 487799 w 2195098"/>
              <a:gd name="connsiteY38" fmla="*/ 3120373 h 3120373"/>
              <a:gd name="connsiteX39" fmla="*/ 2439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2773665 h 3120373"/>
              <a:gd name="connsiteX42" fmla="*/ 0 w 2195098"/>
              <a:gd name="connsiteY42" fmla="*/ 2426957 h 3120373"/>
              <a:gd name="connsiteX43" fmla="*/ 0 w 2195098"/>
              <a:gd name="connsiteY43" fmla="*/ 2080249 h 3120373"/>
              <a:gd name="connsiteX44" fmla="*/ 0 w 2195098"/>
              <a:gd name="connsiteY44" fmla="*/ 1733541 h 3120373"/>
              <a:gd name="connsiteX45" fmla="*/ 0 w 2195098"/>
              <a:gd name="connsiteY45" fmla="*/ 1386832 h 3120373"/>
              <a:gd name="connsiteX46" fmla="*/ 0 w 2195098"/>
              <a:gd name="connsiteY46" fmla="*/ 1040124 h 3120373"/>
              <a:gd name="connsiteX47" fmla="*/ 0 w 2195098"/>
              <a:gd name="connsiteY47" fmla="*/ 693416 h 3120373"/>
              <a:gd name="connsiteX48" fmla="*/ 0 w 2195098"/>
              <a:gd name="connsiteY48" fmla="*/ 346708 h 3120373"/>
              <a:gd name="connsiteX49" fmla="*/ 0 w 2195098"/>
              <a:gd name="connsiteY4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951198 w 2195098"/>
              <a:gd name="connsiteY22" fmla="*/ 0 h 3120373"/>
              <a:gd name="connsiteX23" fmla="*/ 2195098 w 2195098"/>
              <a:gd name="connsiteY23" fmla="*/ 0 h 3120373"/>
              <a:gd name="connsiteX24" fmla="*/ 2195098 w 2195098"/>
              <a:gd name="connsiteY24" fmla="*/ 346708 h 3120373"/>
              <a:gd name="connsiteX25" fmla="*/ 2195098 w 2195098"/>
              <a:gd name="connsiteY25" fmla="*/ 693417 h 3120373"/>
              <a:gd name="connsiteX26" fmla="*/ 2195098 w 2195098"/>
              <a:gd name="connsiteY26" fmla="*/ 1040125 h 3120373"/>
              <a:gd name="connsiteX27" fmla="*/ 2195098 w 2195098"/>
              <a:gd name="connsiteY27" fmla="*/ 1386833 h 3120373"/>
              <a:gd name="connsiteX28" fmla="*/ 2195098 w 2195098"/>
              <a:gd name="connsiteY28" fmla="*/ 1733541 h 3120373"/>
              <a:gd name="connsiteX29" fmla="*/ 2195098 w 2195098"/>
              <a:gd name="connsiteY29" fmla="*/ 2080249 h 3120373"/>
              <a:gd name="connsiteX30" fmla="*/ 2195098 w 2195098"/>
              <a:gd name="connsiteY30" fmla="*/ 2426957 h 3120373"/>
              <a:gd name="connsiteX31" fmla="*/ 2195098 w 2195098"/>
              <a:gd name="connsiteY31" fmla="*/ 2773665 h 3120373"/>
              <a:gd name="connsiteX32" fmla="*/ 2195098 w 2195098"/>
              <a:gd name="connsiteY32" fmla="*/ 3120373 h 3120373"/>
              <a:gd name="connsiteX33" fmla="*/ 1951198 w 2195098"/>
              <a:gd name="connsiteY33" fmla="*/ 3120373 h 3120373"/>
              <a:gd name="connsiteX34" fmla="*/ 1707299 w 2195098"/>
              <a:gd name="connsiteY34" fmla="*/ 3120373 h 3120373"/>
              <a:gd name="connsiteX35" fmla="*/ 1463399 w 2195098"/>
              <a:gd name="connsiteY35" fmla="*/ 3120373 h 3120373"/>
              <a:gd name="connsiteX36" fmla="*/ 1219499 w 2195098"/>
              <a:gd name="connsiteY36" fmla="*/ 3120373 h 3120373"/>
              <a:gd name="connsiteX37" fmla="*/ 975599 w 2195098"/>
              <a:gd name="connsiteY37" fmla="*/ 3120373 h 3120373"/>
              <a:gd name="connsiteX38" fmla="*/ 731699 w 2195098"/>
              <a:gd name="connsiteY38" fmla="*/ 3120373 h 3120373"/>
              <a:gd name="connsiteX39" fmla="*/ 487799 w 2195098"/>
              <a:gd name="connsiteY39" fmla="*/ 3120373 h 3120373"/>
              <a:gd name="connsiteX40" fmla="*/ 2439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2773665 h 3120373"/>
              <a:gd name="connsiteX43" fmla="*/ 0 w 2195098"/>
              <a:gd name="connsiteY43" fmla="*/ 2426957 h 3120373"/>
              <a:gd name="connsiteX44" fmla="*/ 0 w 2195098"/>
              <a:gd name="connsiteY44" fmla="*/ 2080249 h 3120373"/>
              <a:gd name="connsiteX45" fmla="*/ 0 w 2195098"/>
              <a:gd name="connsiteY45" fmla="*/ 1733541 h 3120373"/>
              <a:gd name="connsiteX46" fmla="*/ 0 w 2195098"/>
              <a:gd name="connsiteY46" fmla="*/ 1386832 h 3120373"/>
              <a:gd name="connsiteX47" fmla="*/ 0 w 2195098"/>
              <a:gd name="connsiteY47" fmla="*/ 1040124 h 3120373"/>
              <a:gd name="connsiteX48" fmla="*/ 0 w 2195098"/>
              <a:gd name="connsiteY48" fmla="*/ 693416 h 3120373"/>
              <a:gd name="connsiteX49" fmla="*/ 0 w 2195098"/>
              <a:gd name="connsiteY49" fmla="*/ 346708 h 3120373"/>
              <a:gd name="connsiteX50" fmla="*/ 0 w 2195098"/>
              <a:gd name="connsiteY5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869898 w 2195098"/>
              <a:gd name="connsiteY22" fmla="*/ 0 h 3120373"/>
              <a:gd name="connsiteX23" fmla="*/ 1951198 w 2195098"/>
              <a:gd name="connsiteY23" fmla="*/ 0 h 3120373"/>
              <a:gd name="connsiteX24" fmla="*/ 2195098 w 2195098"/>
              <a:gd name="connsiteY24" fmla="*/ 0 h 3120373"/>
              <a:gd name="connsiteX25" fmla="*/ 2195098 w 2195098"/>
              <a:gd name="connsiteY25" fmla="*/ 346708 h 3120373"/>
              <a:gd name="connsiteX26" fmla="*/ 2195098 w 2195098"/>
              <a:gd name="connsiteY26" fmla="*/ 693417 h 3120373"/>
              <a:gd name="connsiteX27" fmla="*/ 2195098 w 2195098"/>
              <a:gd name="connsiteY27" fmla="*/ 1040125 h 3120373"/>
              <a:gd name="connsiteX28" fmla="*/ 2195098 w 2195098"/>
              <a:gd name="connsiteY28" fmla="*/ 1386833 h 3120373"/>
              <a:gd name="connsiteX29" fmla="*/ 2195098 w 2195098"/>
              <a:gd name="connsiteY29" fmla="*/ 1733541 h 3120373"/>
              <a:gd name="connsiteX30" fmla="*/ 2195098 w 2195098"/>
              <a:gd name="connsiteY30" fmla="*/ 2080249 h 3120373"/>
              <a:gd name="connsiteX31" fmla="*/ 2195098 w 2195098"/>
              <a:gd name="connsiteY31" fmla="*/ 2426957 h 3120373"/>
              <a:gd name="connsiteX32" fmla="*/ 2195098 w 2195098"/>
              <a:gd name="connsiteY32" fmla="*/ 2773665 h 3120373"/>
              <a:gd name="connsiteX33" fmla="*/ 2195098 w 2195098"/>
              <a:gd name="connsiteY33" fmla="*/ 3120373 h 3120373"/>
              <a:gd name="connsiteX34" fmla="*/ 1951198 w 2195098"/>
              <a:gd name="connsiteY34" fmla="*/ 3120373 h 3120373"/>
              <a:gd name="connsiteX35" fmla="*/ 1707299 w 2195098"/>
              <a:gd name="connsiteY35" fmla="*/ 3120373 h 3120373"/>
              <a:gd name="connsiteX36" fmla="*/ 1463399 w 2195098"/>
              <a:gd name="connsiteY36" fmla="*/ 3120373 h 3120373"/>
              <a:gd name="connsiteX37" fmla="*/ 1219499 w 2195098"/>
              <a:gd name="connsiteY37" fmla="*/ 3120373 h 3120373"/>
              <a:gd name="connsiteX38" fmla="*/ 975599 w 2195098"/>
              <a:gd name="connsiteY38" fmla="*/ 3120373 h 3120373"/>
              <a:gd name="connsiteX39" fmla="*/ 731699 w 2195098"/>
              <a:gd name="connsiteY39" fmla="*/ 3120373 h 3120373"/>
              <a:gd name="connsiteX40" fmla="*/ 487799 w 2195098"/>
              <a:gd name="connsiteY40" fmla="*/ 3120373 h 3120373"/>
              <a:gd name="connsiteX41" fmla="*/ 2439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2773665 h 3120373"/>
              <a:gd name="connsiteX44" fmla="*/ 0 w 2195098"/>
              <a:gd name="connsiteY44" fmla="*/ 2426957 h 3120373"/>
              <a:gd name="connsiteX45" fmla="*/ 0 w 2195098"/>
              <a:gd name="connsiteY45" fmla="*/ 2080249 h 3120373"/>
              <a:gd name="connsiteX46" fmla="*/ 0 w 2195098"/>
              <a:gd name="connsiteY46" fmla="*/ 1733541 h 3120373"/>
              <a:gd name="connsiteX47" fmla="*/ 0 w 2195098"/>
              <a:gd name="connsiteY47" fmla="*/ 1386832 h 3120373"/>
              <a:gd name="connsiteX48" fmla="*/ 0 w 2195098"/>
              <a:gd name="connsiteY48" fmla="*/ 1040124 h 3120373"/>
              <a:gd name="connsiteX49" fmla="*/ 0 w 2195098"/>
              <a:gd name="connsiteY49" fmla="*/ 693416 h 3120373"/>
              <a:gd name="connsiteX50" fmla="*/ 0 w 2195098"/>
              <a:gd name="connsiteY50" fmla="*/ 346708 h 3120373"/>
              <a:gd name="connsiteX51" fmla="*/ 0 w 2195098"/>
              <a:gd name="connsiteY5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95098 w 2195098"/>
              <a:gd name="connsiteY25" fmla="*/ 0 h 3120373"/>
              <a:gd name="connsiteX26" fmla="*/ 2195098 w 2195098"/>
              <a:gd name="connsiteY26" fmla="*/ 346708 h 3120373"/>
              <a:gd name="connsiteX27" fmla="*/ 2195098 w 2195098"/>
              <a:gd name="connsiteY27" fmla="*/ 693417 h 3120373"/>
              <a:gd name="connsiteX28" fmla="*/ 2195098 w 2195098"/>
              <a:gd name="connsiteY28" fmla="*/ 1040125 h 3120373"/>
              <a:gd name="connsiteX29" fmla="*/ 2195098 w 2195098"/>
              <a:gd name="connsiteY29" fmla="*/ 1386833 h 3120373"/>
              <a:gd name="connsiteX30" fmla="*/ 2195098 w 2195098"/>
              <a:gd name="connsiteY30" fmla="*/ 1733541 h 3120373"/>
              <a:gd name="connsiteX31" fmla="*/ 2195098 w 2195098"/>
              <a:gd name="connsiteY31" fmla="*/ 2080249 h 3120373"/>
              <a:gd name="connsiteX32" fmla="*/ 2195098 w 2195098"/>
              <a:gd name="connsiteY32" fmla="*/ 2426957 h 3120373"/>
              <a:gd name="connsiteX33" fmla="*/ 2195098 w 2195098"/>
              <a:gd name="connsiteY33" fmla="*/ 2773665 h 3120373"/>
              <a:gd name="connsiteX34" fmla="*/ 2195098 w 2195098"/>
              <a:gd name="connsiteY34" fmla="*/ 3120373 h 3120373"/>
              <a:gd name="connsiteX35" fmla="*/ 1951198 w 2195098"/>
              <a:gd name="connsiteY35" fmla="*/ 3120373 h 3120373"/>
              <a:gd name="connsiteX36" fmla="*/ 1707299 w 2195098"/>
              <a:gd name="connsiteY36" fmla="*/ 3120373 h 3120373"/>
              <a:gd name="connsiteX37" fmla="*/ 1463399 w 2195098"/>
              <a:gd name="connsiteY37" fmla="*/ 3120373 h 3120373"/>
              <a:gd name="connsiteX38" fmla="*/ 1219499 w 2195098"/>
              <a:gd name="connsiteY38" fmla="*/ 3120373 h 3120373"/>
              <a:gd name="connsiteX39" fmla="*/ 975599 w 2195098"/>
              <a:gd name="connsiteY39" fmla="*/ 3120373 h 3120373"/>
              <a:gd name="connsiteX40" fmla="*/ 731699 w 2195098"/>
              <a:gd name="connsiteY40" fmla="*/ 3120373 h 3120373"/>
              <a:gd name="connsiteX41" fmla="*/ 487799 w 2195098"/>
              <a:gd name="connsiteY41" fmla="*/ 3120373 h 3120373"/>
              <a:gd name="connsiteX42" fmla="*/ 2439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2773665 h 3120373"/>
              <a:gd name="connsiteX45" fmla="*/ 0 w 2195098"/>
              <a:gd name="connsiteY45" fmla="*/ 2426957 h 3120373"/>
              <a:gd name="connsiteX46" fmla="*/ 0 w 2195098"/>
              <a:gd name="connsiteY46" fmla="*/ 2080249 h 3120373"/>
              <a:gd name="connsiteX47" fmla="*/ 0 w 2195098"/>
              <a:gd name="connsiteY47" fmla="*/ 1733541 h 3120373"/>
              <a:gd name="connsiteX48" fmla="*/ 0 w 2195098"/>
              <a:gd name="connsiteY48" fmla="*/ 1386832 h 3120373"/>
              <a:gd name="connsiteX49" fmla="*/ 0 w 2195098"/>
              <a:gd name="connsiteY49" fmla="*/ 1040124 h 3120373"/>
              <a:gd name="connsiteX50" fmla="*/ 0 w 2195098"/>
              <a:gd name="connsiteY50" fmla="*/ 693416 h 3120373"/>
              <a:gd name="connsiteX51" fmla="*/ 0 w 2195098"/>
              <a:gd name="connsiteY51" fmla="*/ 346708 h 3120373"/>
              <a:gd name="connsiteX52" fmla="*/ 0 w 2195098"/>
              <a:gd name="connsiteY5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13798 w 2195098"/>
              <a:gd name="connsiteY25" fmla="*/ 0 h 3120373"/>
              <a:gd name="connsiteX26" fmla="*/ 2195098 w 2195098"/>
              <a:gd name="connsiteY26" fmla="*/ 0 h 3120373"/>
              <a:gd name="connsiteX27" fmla="*/ 2195098 w 2195098"/>
              <a:gd name="connsiteY27" fmla="*/ 346708 h 3120373"/>
              <a:gd name="connsiteX28" fmla="*/ 2195098 w 2195098"/>
              <a:gd name="connsiteY28" fmla="*/ 693417 h 3120373"/>
              <a:gd name="connsiteX29" fmla="*/ 2195098 w 2195098"/>
              <a:gd name="connsiteY29" fmla="*/ 1040125 h 3120373"/>
              <a:gd name="connsiteX30" fmla="*/ 2195098 w 2195098"/>
              <a:gd name="connsiteY30" fmla="*/ 1386833 h 3120373"/>
              <a:gd name="connsiteX31" fmla="*/ 2195098 w 2195098"/>
              <a:gd name="connsiteY31" fmla="*/ 1733541 h 3120373"/>
              <a:gd name="connsiteX32" fmla="*/ 2195098 w 2195098"/>
              <a:gd name="connsiteY32" fmla="*/ 2080249 h 3120373"/>
              <a:gd name="connsiteX33" fmla="*/ 2195098 w 2195098"/>
              <a:gd name="connsiteY33" fmla="*/ 2426957 h 3120373"/>
              <a:gd name="connsiteX34" fmla="*/ 2195098 w 2195098"/>
              <a:gd name="connsiteY34" fmla="*/ 2773665 h 3120373"/>
              <a:gd name="connsiteX35" fmla="*/ 2195098 w 2195098"/>
              <a:gd name="connsiteY35" fmla="*/ 3120373 h 3120373"/>
              <a:gd name="connsiteX36" fmla="*/ 1951198 w 2195098"/>
              <a:gd name="connsiteY36" fmla="*/ 3120373 h 3120373"/>
              <a:gd name="connsiteX37" fmla="*/ 1707299 w 2195098"/>
              <a:gd name="connsiteY37" fmla="*/ 3120373 h 3120373"/>
              <a:gd name="connsiteX38" fmla="*/ 1463399 w 2195098"/>
              <a:gd name="connsiteY38" fmla="*/ 3120373 h 3120373"/>
              <a:gd name="connsiteX39" fmla="*/ 1219499 w 2195098"/>
              <a:gd name="connsiteY39" fmla="*/ 3120373 h 3120373"/>
              <a:gd name="connsiteX40" fmla="*/ 975599 w 2195098"/>
              <a:gd name="connsiteY40" fmla="*/ 3120373 h 3120373"/>
              <a:gd name="connsiteX41" fmla="*/ 731699 w 2195098"/>
              <a:gd name="connsiteY41" fmla="*/ 3120373 h 3120373"/>
              <a:gd name="connsiteX42" fmla="*/ 487799 w 2195098"/>
              <a:gd name="connsiteY42" fmla="*/ 3120373 h 3120373"/>
              <a:gd name="connsiteX43" fmla="*/ 2439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2773665 h 3120373"/>
              <a:gd name="connsiteX46" fmla="*/ 0 w 2195098"/>
              <a:gd name="connsiteY46" fmla="*/ 2426957 h 3120373"/>
              <a:gd name="connsiteX47" fmla="*/ 0 w 2195098"/>
              <a:gd name="connsiteY47" fmla="*/ 2080249 h 3120373"/>
              <a:gd name="connsiteX48" fmla="*/ 0 w 2195098"/>
              <a:gd name="connsiteY48" fmla="*/ 1733541 h 3120373"/>
              <a:gd name="connsiteX49" fmla="*/ 0 w 2195098"/>
              <a:gd name="connsiteY49" fmla="*/ 1386832 h 3120373"/>
              <a:gd name="connsiteX50" fmla="*/ 0 w 2195098"/>
              <a:gd name="connsiteY50" fmla="*/ 1040124 h 3120373"/>
              <a:gd name="connsiteX51" fmla="*/ 0 w 2195098"/>
              <a:gd name="connsiteY51" fmla="*/ 693416 h 3120373"/>
              <a:gd name="connsiteX52" fmla="*/ 0 w 2195098"/>
              <a:gd name="connsiteY52" fmla="*/ 346708 h 3120373"/>
              <a:gd name="connsiteX53" fmla="*/ 0 w 2195098"/>
              <a:gd name="connsiteY5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346708 h 3120373"/>
              <a:gd name="connsiteX29" fmla="*/ 2195098 w 2195098"/>
              <a:gd name="connsiteY29" fmla="*/ 693417 h 3120373"/>
              <a:gd name="connsiteX30" fmla="*/ 2195098 w 2195098"/>
              <a:gd name="connsiteY30" fmla="*/ 1040125 h 3120373"/>
              <a:gd name="connsiteX31" fmla="*/ 2195098 w 2195098"/>
              <a:gd name="connsiteY31" fmla="*/ 1386833 h 3120373"/>
              <a:gd name="connsiteX32" fmla="*/ 2195098 w 2195098"/>
              <a:gd name="connsiteY32" fmla="*/ 1733541 h 3120373"/>
              <a:gd name="connsiteX33" fmla="*/ 2195098 w 2195098"/>
              <a:gd name="connsiteY33" fmla="*/ 2080249 h 3120373"/>
              <a:gd name="connsiteX34" fmla="*/ 2195098 w 2195098"/>
              <a:gd name="connsiteY34" fmla="*/ 2426957 h 3120373"/>
              <a:gd name="connsiteX35" fmla="*/ 2195098 w 2195098"/>
              <a:gd name="connsiteY35" fmla="*/ 2773665 h 3120373"/>
              <a:gd name="connsiteX36" fmla="*/ 2195098 w 2195098"/>
              <a:gd name="connsiteY36" fmla="*/ 3120373 h 3120373"/>
              <a:gd name="connsiteX37" fmla="*/ 1951198 w 2195098"/>
              <a:gd name="connsiteY37" fmla="*/ 3120373 h 3120373"/>
              <a:gd name="connsiteX38" fmla="*/ 1707299 w 2195098"/>
              <a:gd name="connsiteY38" fmla="*/ 3120373 h 3120373"/>
              <a:gd name="connsiteX39" fmla="*/ 1463399 w 2195098"/>
              <a:gd name="connsiteY39" fmla="*/ 3120373 h 3120373"/>
              <a:gd name="connsiteX40" fmla="*/ 1219499 w 2195098"/>
              <a:gd name="connsiteY40" fmla="*/ 3120373 h 3120373"/>
              <a:gd name="connsiteX41" fmla="*/ 975599 w 2195098"/>
              <a:gd name="connsiteY41" fmla="*/ 3120373 h 3120373"/>
              <a:gd name="connsiteX42" fmla="*/ 731699 w 2195098"/>
              <a:gd name="connsiteY42" fmla="*/ 3120373 h 3120373"/>
              <a:gd name="connsiteX43" fmla="*/ 487799 w 2195098"/>
              <a:gd name="connsiteY43" fmla="*/ 3120373 h 3120373"/>
              <a:gd name="connsiteX44" fmla="*/ 2439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2773665 h 3120373"/>
              <a:gd name="connsiteX47" fmla="*/ 0 w 2195098"/>
              <a:gd name="connsiteY47" fmla="*/ 2426957 h 3120373"/>
              <a:gd name="connsiteX48" fmla="*/ 0 w 2195098"/>
              <a:gd name="connsiteY48" fmla="*/ 2080249 h 3120373"/>
              <a:gd name="connsiteX49" fmla="*/ 0 w 2195098"/>
              <a:gd name="connsiteY49" fmla="*/ 1733541 h 3120373"/>
              <a:gd name="connsiteX50" fmla="*/ 0 w 2195098"/>
              <a:gd name="connsiteY50" fmla="*/ 1386832 h 3120373"/>
              <a:gd name="connsiteX51" fmla="*/ 0 w 2195098"/>
              <a:gd name="connsiteY51" fmla="*/ 1040124 h 3120373"/>
              <a:gd name="connsiteX52" fmla="*/ 0 w 2195098"/>
              <a:gd name="connsiteY52" fmla="*/ 693416 h 3120373"/>
              <a:gd name="connsiteX53" fmla="*/ 0 w 2195098"/>
              <a:gd name="connsiteY53" fmla="*/ 346708 h 3120373"/>
              <a:gd name="connsiteX54" fmla="*/ 0 w 2195098"/>
              <a:gd name="connsiteY5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231139 h 3120373"/>
              <a:gd name="connsiteX29" fmla="*/ 2195098 w 2195098"/>
              <a:gd name="connsiteY29" fmla="*/ 346708 h 3120373"/>
              <a:gd name="connsiteX30" fmla="*/ 2195098 w 2195098"/>
              <a:gd name="connsiteY30" fmla="*/ 693417 h 3120373"/>
              <a:gd name="connsiteX31" fmla="*/ 2195098 w 2195098"/>
              <a:gd name="connsiteY31" fmla="*/ 1040125 h 3120373"/>
              <a:gd name="connsiteX32" fmla="*/ 2195098 w 2195098"/>
              <a:gd name="connsiteY32" fmla="*/ 1386833 h 3120373"/>
              <a:gd name="connsiteX33" fmla="*/ 2195098 w 2195098"/>
              <a:gd name="connsiteY33" fmla="*/ 1733541 h 3120373"/>
              <a:gd name="connsiteX34" fmla="*/ 2195098 w 2195098"/>
              <a:gd name="connsiteY34" fmla="*/ 2080249 h 3120373"/>
              <a:gd name="connsiteX35" fmla="*/ 2195098 w 2195098"/>
              <a:gd name="connsiteY35" fmla="*/ 2426957 h 3120373"/>
              <a:gd name="connsiteX36" fmla="*/ 2195098 w 2195098"/>
              <a:gd name="connsiteY36" fmla="*/ 2773665 h 3120373"/>
              <a:gd name="connsiteX37" fmla="*/ 2195098 w 2195098"/>
              <a:gd name="connsiteY37" fmla="*/ 3120373 h 3120373"/>
              <a:gd name="connsiteX38" fmla="*/ 1951198 w 2195098"/>
              <a:gd name="connsiteY38" fmla="*/ 3120373 h 3120373"/>
              <a:gd name="connsiteX39" fmla="*/ 1707299 w 2195098"/>
              <a:gd name="connsiteY39" fmla="*/ 3120373 h 3120373"/>
              <a:gd name="connsiteX40" fmla="*/ 1463399 w 2195098"/>
              <a:gd name="connsiteY40" fmla="*/ 3120373 h 3120373"/>
              <a:gd name="connsiteX41" fmla="*/ 1219499 w 2195098"/>
              <a:gd name="connsiteY41" fmla="*/ 3120373 h 3120373"/>
              <a:gd name="connsiteX42" fmla="*/ 975599 w 2195098"/>
              <a:gd name="connsiteY42" fmla="*/ 3120373 h 3120373"/>
              <a:gd name="connsiteX43" fmla="*/ 731699 w 2195098"/>
              <a:gd name="connsiteY43" fmla="*/ 3120373 h 3120373"/>
              <a:gd name="connsiteX44" fmla="*/ 487799 w 2195098"/>
              <a:gd name="connsiteY44" fmla="*/ 3120373 h 3120373"/>
              <a:gd name="connsiteX45" fmla="*/ 2439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2773665 h 3120373"/>
              <a:gd name="connsiteX48" fmla="*/ 0 w 2195098"/>
              <a:gd name="connsiteY48" fmla="*/ 2426957 h 3120373"/>
              <a:gd name="connsiteX49" fmla="*/ 0 w 2195098"/>
              <a:gd name="connsiteY49" fmla="*/ 2080249 h 3120373"/>
              <a:gd name="connsiteX50" fmla="*/ 0 w 2195098"/>
              <a:gd name="connsiteY50" fmla="*/ 1733541 h 3120373"/>
              <a:gd name="connsiteX51" fmla="*/ 0 w 2195098"/>
              <a:gd name="connsiteY51" fmla="*/ 1386832 h 3120373"/>
              <a:gd name="connsiteX52" fmla="*/ 0 w 2195098"/>
              <a:gd name="connsiteY52" fmla="*/ 1040124 h 3120373"/>
              <a:gd name="connsiteX53" fmla="*/ 0 w 2195098"/>
              <a:gd name="connsiteY53" fmla="*/ 693416 h 3120373"/>
              <a:gd name="connsiteX54" fmla="*/ 0 w 2195098"/>
              <a:gd name="connsiteY54" fmla="*/ 346708 h 3120373"/>
              <a:gd name="connsiteX55" fmla="*/ 0 w 2195098"/>
              <a:gd name="connsiteY5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693417 h 3120373"/>
              <a:gd name="connsiteX32" fmla="*/ 2195098 w 2195098"/>
              <a:gd name="connsiteY32" fmla="*/ 1040125 h 3120373"/>
              <a:gd name="connsiteX33" fmla="*/ 2195098 w 2195098"/>
              <a:gd name="connsiteY33" fmla="*/ 1386833 h 3120373"/>
              <a:gd name="connsiteX34" fmla="*/ 2195098 w 2195098"/>
              <a:gd name="connsiteY34" fmla="*/ 1733541 h 3120373"/>
              <a:gd name="connsiteX35" fmla="*/ 2195098 w 2195098"/>
              <a:gd name="connsiteY35" fmla="*/ 2080249 h 3120373"/>
              <a:gd name="connsiteX36" fmla="*/ 2195098 w 2195098"/>
              <a:gd name="connsiteY36" fmla="*/ 2426957 h 3120373"/>
              <a:gd name="connsiteX37" fmla="*/ 2195098 w 2195098"/>
              <a:gd name="connsiteY37" fmla="*/ 2773665 h 3120373"/>
              <a:gd name="connsiteX38" fmla="*/ 2195098 w 2195098"/>
              <a:gd name="connsiteY38" fmla="*/ 3120373 h 3120373"/>
              <a:gd name="connsiteX39" fmla="*/ 1951198 w 2195098"/>
              <a:gd name="connsiteY39" fmla="*/ 3120373 h 3120373"/>
              <a:gd name="connsiteX40" fmla="*/ 1707299 w 2195098"/>
              <a:gd name="connsiteY40" fmla="*/ 3120373 h 3120373"/>
              <a:gd name="connsiteX41" fmla="*/ 1463399 w 2195098"/>
              <a:gd name="connsiteY41" fmla="*/ 3120373 h 3120373"/>
              <a:gd name="connsiteX42" fmla="*/ 1219499 w 2195098"/>
              <a:gd name="connsiteY42" fmla="*/ 3120373 h 3120373"/>
              <a:gd name="connsiteX43" fmla="*/ 975599 w 2195098"/>
              <a:gd name="connsiteY43" fmla="*/ 3120373 h 3120373"/>
              <a:gd name="connsiteX44" fmla="*/ 731699 w 2195098"/>
              <a:gd name="connsiteY44" fmla="*/ 3120373 h 3120373"/>
              <a:gd name="connsiteX45" fmla="*/ 487799 w 2195098"/>
              <a:gd name="connsiteY45" fmla="*/ 3120373 h 3120373"/>
              <a:gd name="connsiteX46" fmla="*/ 2439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2773665 h 3120373"/>
              <a:gd name="connsiteX49" fmla="*/ 0 w 2195098"/>
              <a:gd name="connsiteY49" fmla="*/ 2426957 h 3120373"/>
              <a:gd name="connsiteX50" fmla="*/ 0 w 2195098"/>
              <a:gd name="connsiteY50" fmla="*/ 2080249 h 3120373"/>
              <a:gd name="connsiteX51" fmla="*/ 0 w 2195098"/>
              <a:gd name="connsiteY51" fmla="*/ 1733541 h 3120373"/>
              <a:gd name="connsiteX52" fmla="*/ 0 w 2195098"/>
              <a:gd name="connsiteY52" fmla="*/ 1386832 h 3120373"/>
              <a:gd name="connsiteX53" fmla="*/ 0 w 2195098"/>
              <a:gd name="connsiteY53" fmla="*/ 1040124 h 3120373"/>
              <a:gd name="connsiteX54" fmla="*/ 0 w 2195098"/>
              <a:gd name="connsiteY54" fmla="*/ 693416 h 3120373"/>
              <a:gd name="connsiteX55" fmla="*/ 0 w 2195098"/>
              <a:gd name="connsiteY55" fmla="*/ 346708 h 3120373"/>
              <a:gd name="connsiteX56" fmla="*/ 0 w 2195098"/>
              <a:gd name="connsiteY5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577847 h 3120373"/>
              <a:gd name="connsiteX32" fmla="*/ 2195098 w 2195098"/>
              <a:gd name="connsiteY32" fmla="*/ 693417 h 3120373"/>
              <a:gd name="connsiteX33" fmla="*/ 2195098 w 2195098"/>
              <a:gd name="connsiteY33" fmla="*/ 1040125 h 3120373"/>
              <a:gd name="connsiteX34" fmla="*/ 2195098 w 2195098"/>
              <a:gd name="connsiteY34" fmla="*/ 1386833 h 3120373"/>
              <a:gd name="connsiteX35" fmla="*/ 2195098 w 2195098"/>
              <a:gd name="connsiteY35" fmla="*/ 1733541 h 3120373"/>
              <a:gd name="connsiteX36" fmla="*/ 2195098 w 2195098"/>
              <a:gd name="connsiteY36" fmla="*/ 2080249 h 3120373"/>
              <a:gd name="connsiteX37" fmla="*/ 2195098 w 2195098"/>
              <a:gd name="connsiteY37" fmla="*/ 2426957 h 3120373"/>
              <a:gd name="connsiteX38" fmla="*/ 2195098 w 2195098"/>
              <a:gd name="connsiteY38" fmla="*/ 2773665 h 3120373"/>
              <a:gd name="connsiteX39" fmla="*/ 2195098 w 2195098"/>
              <a:gd name="connsiteY39" fmla="*/ 3120373 h 3120373"/>
              <a:gd name="connsiteX40" fmla="*/ 1951198 w 2195098"/>
              <a:gd name="connsiteY40" fmla="*/ 3120373 h 3120373"/>
              <a:gd name="connsiteX41" fmla="*/ 1707299 w 2195098"/>
              <a:gd name="connsiteY41" fmla="*/ 3120373 h 3120373"/>
              <a:gd name="connsiteX42" fmla="*/ 1463399 w 2195098"/>
              <a:gd name="connsiteY42" fmla="*/ 3120373 h 3120373"/>
              <a:gd name="connsiteX43" fmla="*/ 1219499 w 2195098"/>
              <a:gd name="connsiteY43" fmla="*/ 3120373 h 3120373"/>
              <a:gd name="connsiteX44" fmla="*/ 975599 w 2195098"/>
              <a:gd name="connsiteY44" fmla="*/ 3120373 h 3120373"/>
              <a:gd name="connsiteX45" fmla="*/ 731699 w 2195098"/>
              <a:gd name="connsiteY45" fmla="*/ 3120373 h 3120373"/>
              <a:gd name="connsiteX46" fmla="*/ 487799 w 2195098"/>
              <a:gd name="connsiteY46" fmla="*/ 3120373 h 3120373"/>
              <a:gd name="connsiteX47" fmla="*/ 2439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2773665 h 3120373"/>
              <a:gd name="connsiteX50" fmla="*/ 0 w 2195098"/>
              <a:gd name="connsiteY50" fmla="*/ 2426957 h 3120373"/>
              <a:gd name="connsiteX51" fmla="*/ 0 w 2195098"/>
              <a:gd name="connsiteY51" fmla="*/ 2080249 h 3120373"/>
              <a:gd name="connsiteX52" fmla="*/ 0 w 2195098"/>
              <a:gd name="connsiteY52" fmla="*/ 1733541 h 3120373"/>
              <a:gd name="connsiteX53" fmla="*/ 0 w 2195098"/>
              <a:gd name="connsiteY53" fmla="*/ 1386832 h 3120373"/>
              <a:gd name="connsiteX54" fmla="*/ 0 w 2195098"/>
              <a:gd name="connsiteY54" fmla="*/ 1040124 h 3120373"/>
              <a:gd name="connsiteX55" fmla="*/ 0 w 2195098"/>
              <a:gd name="connsiteY55" fmla="*/ 693416 h 3120373"/>
              <a:gd name="connsiteX56" fmla="*/ 0 w 2195098"/>
              <a:gd name="connsiteY56" fmla="*/ 346708 h 3120373"/>
              <a:gd name="connsiteX57" fmla="*/ 0 w 2195098"/>
              <a:gd name="connsiteY5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1040125 h 3120373"/>
              <a:gd name="connsiteX35" fmla="*/ 2195098 w 2195098"/>
              <a:gd name="connsiteY35" fmla="*/ 1386833 h 3120373"/>
              <a:gd name="connsiteX36" fmla="*/ 2195098 w 2195098"/>
              <a:gd name="connsiteY36" fmla="*/ 1733541 h 3120373"/>
              <a:gd name="connsiteX37" fmla="*/ 2195098 w 2195098"/>
              <a:gd name="connsiteY37" fmla="*/ 2080249 h 3120373"/>
              <a:gd name="connsiteX38" fmla="*/ 2195098 w 2195098"/>
              <a:gd name="connsiteY38" fmla="*/ 2426957 h 3120373"/>
              <a:gd name="connsiteX39" fmla="*/ 2195098 w 2195098"/>
              <a:gd name="connsiteY39" fmla="*/ 2773665 h 3120373"/>
              <a:gd name="connsiteX40" fmla="*/ 2195098 w 2195098"/>
              <a:gd name="connsiteY40" fmla="*/ 3120373 h 3120373"/>
              <a:gd name="connsiteX41" fmla="*/ 1951198 w 2195098"/>
              <a:gd name="connsiteY41" fmla="*/ 3120373 h 3120373"/>
              <a:gd name="connsiteX42" fmla="*/ 1707299 w 2195098"/>
              <a:gd name="connsiteY42" fmla="*/ 3120373 h 3120373"/>
              <a:gd name="connsiteX43" fmla="*/ 1463399 w 2195098"/>
              <a:gd name="connsiteY43" fmla="*/ 3120373 h 3120373"/>
              <a:gd name="connsiteX44" fmla="*/ 1219499 w 2195098"/>
              <a:gd name="connsiteY44" fmla="*/ 3120373 h 3120373"/>
              <a:gd name="connsiteX45" fmla="*/ 975599 w 2195098"/>
              <a:gd name="connsiteY45" fmla="*/ 3120373 h 3120373"/>
              <a:gd name="connsiteX46" fmla="*/ 731699 w 2195098"/>
              <a:gd name="connsiteY46" fmla="*/ 3120373 h 3120373"/>
              <a:gd name="connsiteX47" fmla="*/ 487799 w 2195098"/>
              <a:gd name="connsiteY47" fmla="*/ 3120373 h 3120373"/>
              <a:gd name="connsiteX48" fmla="*/ 2439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2773665 h 3120373"/>
              <a:gd name="connsiteX51" fmla="*/ 0 w 2195098"/>
              <a:gd name="connsiteY51" fmla="*/ 2426957 h 3120373"/>
              <a:gd name="connsiteX52" fmla="*/ 0 w 2195098"/>
              <a:gd name="connsiteY52" fmla="*/ 2080249 h 3120373"/>
              <a:gd name="connsiteX53" fmla="*/ 0 w 2195098"/>
              <a:gd name="connsiteY53" fmla="*/ 1733541 h 3120373"/>
              <a:gd name="connsiteX54" fmla="*/ 0 w 2195098"/>
              <a:gd name="connsiteY54" fmla="*/ 1386832 h 3120373"/>
              <a:gd name="connsiteX55" fmla="*/ 0 w 2195098"/>
              <a:gd name="connsiteY55" fmla="*/ 1040124 h 3120373"/>
              <a:gd name="connsiteX56" fmla="*/ 0 w 2195098"/>
              <a:gd name="connsiteY56" fmla="*/ 693416 h 3120373"/>
              <a:gd name="connsiteX57" fmla="*/ 0 w 2195098"/>
              <a:gd name="connsiteY57" fmla="*/ 346708 h 3120373"/>
              <a:gd name="connsiteX58" fmla="*/ 0 w 2195098"/>
              <a:gd name="connsiteY5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924556 h 3120373"/>
              <a:gd name="connsiteX35" fmla="*/ 2195098 w 2195098"/>
              <a:gd name="connsiteY35" fmla="*/ 1040125 h 3120373"/>
              <a:gd name="connsiteX36" fmla="*/ 2195098 w 2195098"/>
              <a:gd name="connsiteY36" fmla="*/ 1386833 h 3120373"/>
              <a:gd name="connsiteX37" fmla="*/ 2195098 w 2195098"/>
              <a:gd name="connsiteY37" fmla="*/ 1733541 h 3120373"/>
              <a:gd name="connsiteX38" fmla="*/ 2195098 w 2195098"/>
              <a:gd name="connsiteY38" fmla="*/ 2080249 h 3120373"/>
              <a:gd name="connsiteX39" fmla="*/ 2195098 w 2195098"/>
              <a:gd name="connsiteY39" fmla="*/ 2426957 h 3120373"/>
              <a:gd name="connsiteX40" fmla="*/ 2195098 w 2195098"/>
              <a:gd name="connsiteY40" fmla="*/ 2773665 h 3120373"/>
              <a:gd name="connsiteX41" fmla="*/ 2195098 w 2195098"/>
              <a:gd name="connsiteY41" fmla="*/ 3120373 h 3120373"/>
              <a:gd name="connsiteX42" fmla="*/ 1951198 w 2195098"/>
              <a:gd name="connsiteY42" fmla="*/ 3120373 h 3120373"/>
              <a:gd name="connsiteX43" fmla="*/ 1707299 w 2195098"/>
              <a:gd name="connsiteY43" fmla="*/ 3120373 h 3120373"/>
              <a:gd name="connsiteX44" fmla="*/ 1463399 w 2195098"/>
              <a:gd name="connsiteY44" fmla="*/ 3120373 h 3120373"/>
              <a:gd name="connsiteX45" fmla="*/ 1219499 w 2195098"/>
              <a:gd name="connsiteY45" fmla="*/ 3120373 h 3120373"/>
              <a:gd name="connsiteX46" fmla="*/ 975599 w 2195098"/>
              <a:gd name="connsiteY46" fmla="*/ 3120373 h 3120373"/>
              <a:gd name="connsiteX47" fmla="*/ 731699 w 2195098"/>
              <a:gd name="connsiteY47" fmla="*/ 3120373 h 3120373"/>
              <a:gd name="connsiteX48" fmla="*/ 487799 w 2195098"/>
              <a:gd name="connsiteY48" fmla="*/ 3120373 h 3120373"/>
              <a:gd name="connsiteX49" fmla="*/ 243900 w 2195098"/>
              <a:gd name="connsiteY49" fmla="*/ 3120373 h 3120373"/>
              <a:gd name="connsiteX50" fmla="*/ 0 w 2195098"/>
              <a:gd name="connsiteY50" fmla="*/ 3120373 h 3120373"/>
              <a:gd name="connsiteX51" fmla="*/ 0 w 2195098"/>
              <a:gd name="connsiteY51" fmla="*/ 2773665 h 3120373"/>
              <a:gd name="connsiteX52" fmla="*/ 0 w 2195098"/>
              <a:gd name="connsiteY52" fmla="*/ 2426957 h 3120373"/>
              <a:gd name="connsiteX53" fmla="*/ 0 w 2195098"/>
              <a:gd name="connsiteY53" fmla="*/ 2080249 h 3120373"/>
              <a:gd name="connsiteX54" fmla="*/ 0 w 2195098"/>
              <a:gd name="connsiteY54" fmla="*/ 1733541 h 3120373"/>
              <a:gd name="connsiteX55" fmla="*/ 0 w 2195098"/>
              <a:gd name="connsiteY55" fmla="*/ 1386832 h 3120373"/>
              <a:gd name="connsiteX56" fmla="*/ 0 w 2195098"/>
              <a:gd name="connsiteY56" fmla="*/ 1040124 h 3120373"/>
              <a:gd name="connsiteX57" fmla="*/ 0 w 2195098"/>
              <a:gd name="connsiteY57" fmla="*/ 693416 h 3120373"/>
              <a:gd name="connsiteX58" fmla="*/ 0 w 2195098"/>
              <a:gd name="connsiteY58" fmla="*/ 346708 h 3120373"/>
              <a:gd name="connsiteX59" fmla="*/ 0 w 2195098"/>
              <a:gd name="connsiteY5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386833 h 3120373"/>
              <a:gd name="connsiteX38" fmla="*/ 2195098 w 2195098"/>
              <a:gd name="connsiteY38" fmla="*/ 1733541 h 3120373"/>
              <a:gd name="connsiteX39" fmla="*/ 2195098 w 2195098"/>
              <a:gd name="connsiteY39" fmla="*/ 2080249 h 3120373"/>
              <a:gd name="connsiteX40" fmla="*/ 2195098 w 2195098"/>
              <a:gd name="connsiteY40" fmla="*/ 2426957 h 3120373"/>
              <a:gd name="connsiteX41" fmla="*/ 2195098 w 2195098"/>
              <a:gd name="connsiteY41" fmla="*/ 2773665 h 3120373"/>
              <a:gd name="connsiteX42" fmla="*/ 2195098 w 2195098"/>
              <a:gd name="connsiteY42" fmla="*/ 3120373 h 3120373"/>
              <a:gd name="connsiteX43" fmla="*/ 1951198 w 2195098"/>
              <a:gd name="connsiteY43" fmla="*/ 3120373 h 3120373"/>
              <a:gd name="connsiteX44" fmla="*/ 1707299 w 2195098"/>
              <a:gd name="connsiteY44" fmla="*/ 3120373 h 3120373"/>
              <a:gd name="connsiteX45" fmla="*/ 1463399 w 2195098"/>
              <a:gd name="connsiteY45" fmla="*/ 3120373 h 3120373"/>
              <a:gd name="connsiteX46" fmla="*/ 1219499 w 2195098"/>
              <a:gd name="connsiteY46" fmla="*/ 3120373 h 3120373"/>
              <a:gd name="connsiteX47" fmla="*/ 975599 w 2195098"/>
              <a:gd name="connsiteY47" fmla="*/ 3120373 h 3120373"/>
              <a:gd name="connsiteX48" fmla="*/ 731699 w 2195098"/>
              <a:gd name="connsiteY48" fmla="*/ 3120373 h 3120373"/>
              <a:gd name="connsiteX49" fmla="*/ 487799 w 2195098"/>
              <a:gd name="connsiteY49" fmla="*/ 3120373 h 3120373"/>
              <a:gd name="connsiteX50" fmla="*/ 243900 w 2195098"/>
              <a:gd name="connsiteY50" fmla="*/ 3120373 h 3120373"/>
              <a:gd name="connsiteX51" fmla="*/ 0 w 2195098"/>
              <a:gd name="connsiteY51" fmla="*/ 3120373 h 3120373"/>
              <a:gd name="connsiteX52" fmla="*/ 0 w 2195098"/>
              <a:gd name="connsiteY52" fmla="*/ 2773665 h 3120373"/>
              <a:gd name="connsiteX53" fmla="*/ 0 w 2195098"/>
              <a:gd name="connsiteY53" fmla="*/ 2426957 h 3120373"/>
              <a:gd name="connsiteX54" fmla="*/ 0 w 2195098"/>
              <a:gd name="connsiteY54" fmla="*/ 2080249 h 3120373"/>
              <a:gd name="connsiteX55" fmla="*/ 0 w 2195098"/>
              <a:gd name="connsiteY55" fmla="*/ 1733541 h 3120373"/>
              <a:gd name="connsiteX56" fmla="*/ 0 w 2195098"/>
              <a:gd name="connsiteY56" fmla="*/ 1386832 h 3120373"/>
              <a:gd name="connsiteX57" fmla="*/ 0 w 2195098"/>
              <a:gd name="connsiteY57" fmla="*/ 1040124 h 3120373"/>
              <a:gd name="connsiteX58" fmla="*/ 0 w 2195098"/>
              <a:gd name="connsiteY58" fmla="*/ 693416 h 3120373"/>
              <a:gd name="connsiteX59" fmla="*/ 0 w 2195098"/>
              <a:gd name="connsiteY59" fmla="*/ 346708 h 3120373"/>
              <a:gd name="connsiteX60" fmla="*/ 0 w 2195098"/>
              <a:gd name="connsiteY6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271264 h 3120373"/>
              <a:gd name="connsiteX38" fmla="*/ 2195098 w 2195098"/>
              <a:gd name="connsiteY38" fmla="*/ 1386833 h 3120373"/>
              <a:gd name="connsiteX39" fmla="*/ 2195098 w 2195098"/>
              <a:gd name="connsiteY39" fmla="*/ 1733541 h 3120373"/>
              <a:gd name="connsiteX40" fmla="*/ 2195098 w 2195098"/>
              <a:gd name="connsiteY40" fmla="*/ 2080249 h 3120373"/>
              <a:gd name="connsiteX41" fmla="*/ 2195098 w 2195098"/>
              <a:gd name="connsiteY41" fmla="*/ 2426957 h 3120373"/>
              <a:gd name="connsiteX42" fmla="*/ 2195098 w 2195098"/>
              <a:gd name="connsiteY42" fmla="*/ 2773665 h 3120373"/>
              <a:gd name="connsiteX43" fmla="*/ 2195098 w 2195098"/>
              <a:gd name="connsiteY43" fmla="*/ 3120373 h 3120373"/>
              <a:gd name="connsiteX44" fmla="*/ 1951198 w 2195098"/>
              <a:gd name="connsiteY44" fmla="*/ 3120373 h 3120373"/>
              <a:gd name="connsiteX45" fmla="*/ 1707299 w 2195098"/>
              <a:gd name="connsiteY45" fmla="*/ 3120373 h 3120373"/>
              <a:gd name="connsiteX46" fmla="*/ 1463399 w 2195098"/>
              <a:gd name="connsiteY46" fmla="*/ 3120373 h 3120373"/>
              <a:gd name="connsiteX47" fmla="*/ 1219499 w 2195098"/>
              <a:gd name="connsiteY47" fmla="*/ 3120373 h 3120373"/>
              <a:gd name="connsiteX48" fmla="*/ 975599 w 2195098"/>
              <a:gd name="connsiteY48" fmla="*/ 3120373 h 3120373"/>
              <a:gd name="connsiteX49" fmla="*/ 731699 w 2195098"/>
              <a:gd name="connsiteY49" fmla="*/ 3120373 h 3120373"/>
              <a:gd name="connsiteX50" fmla="*/ 487799 w 2195098"/>
              <a:gd name="connsiteY50" fmla="*/ 3120373 h 3120373"/>
              <a:gd name="connsiteX51" fmla="*/ 243900 w 2195098"/>
              <a:gd name="connsiteY51" fmla="*/ 3120373 h 3120373"/>
              <a:gd name="connsiteX52" fmla="*/ 0 w 2195098"/>
              <a:gd name="connsiteY52" fmla="*/ 3120373 h 3120373"/>
              <a:gd name="connsiteX53" fmla="*/ 0 w 2195098"/>
              <a:gd name="connsiteY53" fmla="*/ 2773665 h 3120373"/>
              <a:gd name="connsiteX54" fmla="*/ 0 w 2195098"/>
              <a:gd name="connsiteY54" fmla="*/ 2426957 h 3120373"/>
              <a:gd name="connsiteX55" fmla="*/ 0 w 2195098"/>
              <a:gd name="connsiteY55" fmla="*/ 2080249 h 3120373"/>
              <a:gd name="connsiteX56" fmla="*/ 0 w 2195098"/>
              <a:gd name="connsiteY56" fmla="*/ 1733541 h 3120373"/>
              <a:gd name="connsiteX57" fmla="*/ 0 w 2195098"/>
              <a:gd name="connsiteY57" fmla="*/ 1386832 h 3120373"/>
              <a:gd name="connsiteX58" fmla="*/ 0 w 2195098"/>
              <a:gd name="connsiteY58" fmla="*/ 1040124 h 3120373"/>
              <a:gd name="connsiteX59" fmla="*/ 0 w 2195098"/>
              <a:gd name="connsiteY59" fmla="*/ 693416 h 3120373"/>
              <a:gd name="connsiteX60" fmla="*/ 0 w 2195098"/>
              <a:gd name="connsiteY60" fmla="*/ 346708 h 3120373"/>
              <a:gd name="connsiteX61" fmla="*/ 0 w 2195098"/>
              <a:gd name="connsiteY6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733541 h 3120373"/>
              <a:gd name="connsiteX41" fmla="*/ 2195098 w 2195098"/>
              <a:gd name="connsiteY41" fmla="*/ 2080249 h 3120373"/>
              <a:gd name="connsiteX42" fmla="*/ 2195098 w 2195098"/>
              <a:gd name="connsiteY42" fmla="*/ 2426957 h 3120373"/>
              <a:gd name="connsiteX43" fmla="*/ 2195098 w 2195098"/>
              <a:gd name="connsiteY43" fmla="*/ 2773665 h 3120373"/>
              <a:gd name="connsiteX44" fmla="*/ 2195098 w 2195098"/>
              <a:gd name="connsiteY44" fmla="*/ 3120373 h 3120373"/>
              <a:gd name="connsiteX45" fmla="*/ 1951198 w 2195098"/>
              <a:gd name="connsiteY45" fmla="*/ 3120373 h 3120373"/>
              <a:gd name="connsiteX46" fmla="*/ 1707299 w 2195098"/>
              <a:gd name="connsiteY46" fmla="*/ 3120373 h 3120373"/>
              <a:gd name="connsiteX47" fmla="*/ 1463399 w 2195098"/>
              <a:gd name="connsiteY47" fmla="*/ 3120373 h 3120373"/>
              <a:gd name="connsiteX48" fmla="*/ 1219499 w 2195098"/>
              <a:gd name="connsiteY48" fmla="*/ 3120373 h 3120373"/>
              <a:gd name="connsiteX49" fmla="*/ 975599 w 2195098"/>
              <a:gd name="connsiteY49" fmla="*/ 3120373 h 3120373"/>
              <a:gd name="connsiteX50" fmla="*/ 731699 w 2195098"/>
              <a:gd name="connsiteY50" fmla="*/ 3120373 h 3120373"/>
              <a:gd name="connsiteX51" fmla="*/ 487799 w 2195098"/>
              <a:gd name="connsiteY51" fmla="*/ 3120373 h 3120373"/>
              <a:gd name="connsiteX52" fmla="*/ 243900 w 2195098"/>
              <a:gd name="connsiteY52" fmla="*/ 3120373 h 3120373"/>
              <a:gd name="connsiteX53" fmla="*/ 0 w 2195098"/>
              <a:gd name="connsiteY53" fmla="*/ 3120373 h 3120373"/>
              <a:gd name="connsiteX54" fmla="*/ 0 w 2195098"/>
              <a:gd name="connsiteY54" fmla="*/ 2773665 h 3120373"/>
              <a:gd name="connsiteX55" fmla="*/ 0 w 2195098"/>
              <a:gd name="connsiteY55" fmla="*/ 2426957 h 3120373"/>
              <a:gd name="connsiteX56" fmla="*/ 0 w 2195098"/>
              <a:gd name="connsiteY56" fmla="*/ 2080249 h 3120373"/>
              <a:gd name="connsiteX57" fmla="*/ 0 w 2195098"/>
              <a:gd name="connsiteY57" fmla="*/ 1733541 h 3120373"/>
              <a:gd name="connsiteX58" fmla="*/ 0 w 2195098"/>
              <a:gd name="connsiteY58" fmla="*/ 1386832 h 3120373"/>
              <a:gd name="connsiteX59" fmla="*/ 0 w 2195098"/>
              <a:gd name="connsiteY59" fmla="*/ 1040124 h 3120373"/>
              <a:gd name="connsiteX60" fmla="*/ 0 w 2195098"/>
              <a:gd name="connsiteY60" fmla="*/ 693416 h 3120373"/>
              <a:gd name="connsiteX61" fmla="*/ 0 w 2195098"/>
              <a:gd name="connsiteY61" fmla="*/ 346708 h 3120373"/>
              <a:gd name="connsiteX62" fmla="*/ 0 w 2195098"/>
              <a:gd name="connsiteY6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617972 h 3120373"/>
              <a:gd name="connsiteX41" fmla="*/ 2195098 w 2195098"/>
              <a:gd name="connsiteY41" fmla="*/ 1733541 h 3120373"/>
              <a:gd name="connsiteX42" fmla="*/ 2195098 w 2195098"/>
              <a:gd name="connsiteY42" fmla="*/ 2080249 h 3120373"/>
              <a:gd name="connsiteX43" fmla="*/ 2195098 w 2195098"/>
              <a:gd name="connsiteY43" fmla="*/ 2426957 h 3120373"/>
              <a:gd name="connsiteX44" fmla="*/ 2195098 w 2195098"/>
              <a:gd name="connsiteY44" fmla="*/ 2773665 h 3120373"/>
              <a:gd name="connsiteX45" fmla="*/ 2195098 w 2195098"/>
              <a:gd name="connsiteY45" fmla="*/ 3120373 h 3120373"/>
              <a:gd name="connsiteX46" fmla="*/ 1951198 w 2195098"/>
              <a:gd name="connsiteY46" fmla="*/ 3120373 h 3120373"/>
              <a:gd name="connsiteX47" fmla="*/ 1707299 w 2195098"/>
              <a:gd name="connsiteY47" fmla="*/ 3120373 h 3120373"/>
              <a:gd name="connsiteX48" fmla="*/ 1463399 w 2195098"/>
              <a:gd name="connsiteY48" fmla="*/ 3120373 h 3120373"/>
              <a:gd name="connsiteX49" fmla="*/ 1219499 w 2195098"/>
              <a:gd name="connsiteY49" fmla="*/ 3120373 h 3120373"/>
              <a:gd name="connsiteX50" fmla="*/ 975599 w 2195098"/>
              <a:gd name="connsiteY50" fmla="*/ 3120373 h 3120373"/>
              <a:gd name="connsiteX51" fmla="*/ 731699 w 2195098"/>
              <a:gd name="connsiteY51" fmla="*/ 3120373 h 3120373"/>
              <a:gd name="connsiteX52" fmla="*/ 487799 w 2195098"/>
              <a:gd name="connsiteY52" fmla="*/ 3120373 h 3120373"/>
              <a:gd name="connsiteX53" fmla="*/ 243900 w 2195098"/>
              <a:gd name="connsiteY53" fmla="*/ 3120373 h 3120373"/>
              <a:gd name="connsiteX54" fmla="*/ 0 w 2195098"/>
              <a:gd name="connsiteY54" fmla="*/ 3120373 h 3120373"/>
              <a:gd name="connsiteX55" fmla="*/ 0 w 2195098"/>
              <a:gd name="connsiteY55" fmla="*/ 2773665 h 3120373"/>
              <a:gd name="connsiteX56" fmla="*/ 0 w 2195098"/>
              <a:gd name="connsiteY56" fmla="*/ 2426957 h 3120373"/>
              <a:gd name="connsiteX57" fmla="*/ 0 w 2195098"/>
              <a:gd name="connsiteY57" fmla="*/ 2080249 h 3120373"/>
              <a:gd name="connsiteX58" fmla="*/ 0 w 2195098"/>
              <a:gd name="connsiteY58" fmla="*/ 1733541 h 3120373"/>
              <a:gd name="connsiteX59" fmla="*/ 0 w 2195098"/>
              <a:gd name="connsiteY59" fmla="*/ 1386832 h 3120373"/>
              <a:gd name="connsiteX60" fmla="*/ 0 w 2195098"/>
              <a:gd name="connsiteY60" fmla="*/ 1040124 h 3120373"/>
              <a:gd name="connsiteX61" fmla="*/ 0 w 2195098"/>
              <a:gd name="connsiteY61" fmla="*/ 693416 h 3120373"/>
              <a:gd name="connsiteX62" fmla="*/ 0 w 2195098"/>
              <a:gd name="connsiteY62" fmla="*/ 346708 h 3120373"/>
              <a:gd name="connsiteX63" fmla="*/ 0 w 2195098"/>
              <a:gd name="connsiteY6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2080249 h 3120373"/>
              <a:gd name="connsiteX44" fmla="*/ 2195098 w 2195098"/>
              <a:gd name="connsiteY44" fmla="*/ 2426957 h 3120373"/>
              <a:gd name="connsiteX45" fmla="*/ 2195098 w 2195098"/>
              <a:gd name="connsiteY45" fmla="*/ 2773665 h 3120373"/>
              <a:gd name="connsiteX46" fmla="*/ 2195098 w 2195098"/>
              <a:gd name="connsiteY46" fmla="*/ 3120373 h 3120373"/>
              <a:gd name="connsiteX47" fmla="*/ 1951198 w 2195098"/>
              <a:gd name="connsiteY47" fmla="*/ 3120373 h 3120373"/>
              <a:gd name="connsiteX48" fmla="*/ 1707299 w 2195098"/>
              <a:gd name="connsiteY48" fmla="*/ 3120373 h 3120373"/>
              <a:gd name="connsiteX49" fmla="*/ 1463399 w 2195098"/>
              <a:gd name="connsiteY49" fmla="*/ 3120373 h 3120373"/>
              <a:gd name="connsiteX50" fmla="*/ 1219499 w 2195098"/>
              <a:gd name="connsiteY50" fmla="*/ 3120373 h 3120373"/>
              <a:gd name="connsiteX51" fmla="*/ 975599 w 2195098"/>
              <a:gd name="connsiteY51" fmla="*/ 3120373 h 3120373"/>
              <a:gd name="connsiteX52" fmla="*/ 731699 w 2195098"/>
              <a:gd name="connsiteY52" fmla="*/ 3120373 h 3120373"/>
              <a:gd name="connsiteX53" fmla="*/ 487799 w 2195098"/>
              <a:gd name="connsiteY53" fmla="*/ 3120373 h 3120373"/>
              <a:gd name="connsiteX54" fmla="*/ 243900 w 2195098"/>
              <a:gd name="connsiteY54" fmla="*/ 3120373 h 3120373"/>
              <a:gd name="connsiteX55" fmla="*/ 0 w 2195098"/>
              <a:gd name="connsiteY55" fmla="*/ 3120373 h 3120373"/>
              <a:gd name="connsiteX56" fmla="*/ 0 w 2195098"/>
              <a:gd name="connsiteY56" fmla="*/ 2773665 h 3120373"/>
              <a:gd name="connsiteX57" fmla="*/ 0 w 2195098"/>
              <a:gd name="connsiteY57" fmla="*/ 2426957 h 3120373"/>
              <a:gd name="connsiteX58" fmla="*/ 0 w 2195098"/>
              <a:gd name="connsiteY58" fmla="*/ 2080249 h 3120373"/>
              <a:gd name="connsiteX59" fmla="*/ 0 w 2195098"/>
              <a:gd name="connsiteY59" fmla="*/ 1733541 h 3120373"/>
              <a:gd name="connsiteX60" fmla="*/ 0 w 2195098"/>
              <a:gd name="connsiteY60" fmla="*/ 1386832 h 3120373"/>
              <a:gd name="connsiteX61" fmla="*/ 0 w 2195098"/>
              <a:gd name="connsiteY61" fmla="*/ 1040124 h 3120373"/>
              <a:gd name="connsiteX62" fmla="*/ 0 w 2195098"/>
              <a:gd name="connsiteY62" fmla="*/ 693416 h 3120373"/>
              <a:gd name="connsiteX63" fmla="*/ 0 w 2195098"/>
              <a:gd name="connsiteY63" fmla="*/ 346708 h 3120373"/>
              <a:gd name="connsiteX64" fmla="*/ 0 w 2195098"/>
              <a:gd name="connsiteY6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964680 h 3120373"/>
              <a:gd name="connsiteX44" fmla="*/ 2195098 w 2195098"/>
              <a:gd name="connsiteY44" fmla="*/ 2080249 h 3120373"/>
              <a:gd name="connsiteX45" fmla="*/ 2195098 w 2195098"/>
              <a:gd name="connsiteY45" fmla="*/ 2426957 h 3120373"/>
              <a:gd name="connsiteX46" fmla="*/ 2195098 w 2195098"/>
              <a:gd name="connsiteY46" fmla="*/ 2773665 h 3120373"/>
              <a:gd name="connsiteX47" fmla="*/ 2195098 w 2195098"/>
              <a:gd name="connsiteY47" fmla="*/ 3120373 h 3120373"/>
              <a:gd name="connsiteX48" fmla="*/ 1951198 w 2195098"/>
              <a:gd name="connsiteY48" fmla="*/ 3120373 h 3120373"/>
              <a:gd name="connsiteX49" fmla="*/ 1707299 w 2195098"/>
              <a:gd name="connsiteY49" fmla="*/ 3120373 h 3120373"/>
              <a:gd name="connsiteX50" fmla="*/ 1463399 w 2195098"/>
              <a:gd name="connsiteY50" fmla="*/ 3120373 h 3120373"/>
              <a:gd name="connsiteX51" fmla="*/ 1219499 w 2195098"/>
              <a:gd name="connsiteY51" fmla="*/ 3120373 h 3120373"/>
              <a:gd name="connsiteX52" fmla="*/ 975599 w 2195098"/>
              <a:gd name="connsiteY52" fmla="*/ 3120373 h 3120373"/>
              <a:gd name="connsiteX53" fmla="*/ 731699 w 2195098"/>
              <a:gd name="connsiteY53" fmla="*/ 3120373 h 3120373"/>
              <a:gd name="connsiteX54" fmla="*/ 487799 w 2195098"/>
              <a:gd name="connsiteY54" fmla="*/ 3120373 h 3120373"/>
              <a:gd name="connsiteX55" fmla="*/ 243900 w 2195098"/>
              <a:gd name="connsiteY55" fmla="*/ 3120373 h 3120373"/>
              <a:gd name="connsiteX56" fmla="*/ 0 w 2195098"/>
              <a:gd name="connsiteY56" fmla="*/ 3120373 h 3120373"/>
              <a:gd name="connsiteX57" fmla="*/ 0 w 2195098"/>
              <a:gd name="connsiteY57" fmla="*/ 2773665 h 3120373"/>
              <a:gd name="connsiteX58" fmla="*/ 0 w 2195098"/>
              <a:gd name="connsiteY58" fmla="*/ 2426957 h 3120373"/>
              <a:gd name="connsiteX59" fmla="*/ 0 w 2195098"/>
              <a:gd name="connsiteY59" fmla="*/ 2080249 h 3120373"/>
              <a:gd name="connsiteX60" fmla="*/ 0 w 2195098"/>
              <a:gd name="connsiteY60" fmla="*/ 1733541 h 3120373"/>
              <a:gd name="connsiteX61" fmla="*/ 0 w 2195098"/>
              <a:gd name="connsiteY61" fmla="*/ 1386832 h 3120373"/>
              <a:gd name="connsiteX62" fmla="*/ 0 w 2195098"/>
              <a:gd name="connsiteY62" fmla="*/ 1040124 h 3120373"/>
              <a:gd name="connsiteX63" fmla="*/ 0 w 2195098"/>
              <a:gd name="connsiteY63" fmla="*/ 693416 h 3120373"/>
              <a:gd name="connsiteX64" fmla="*/ 0 w 2195098"/>
              <a:gd name="connsiteY64" fmla="*/ 346708 h 3120373"/>
              <a:gd name="connsiteX65" fmla="*/ 0 w 2195098"/>
              <a:gd name="connsiteY6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426957 h 3120373"/>
              <a:gd name="connsiteX47" fmla="*/ 2195098 w 2195098"/>
              <a:gd name="connsiteY47" fmla="*/ 2773665 h 3120373"/>
              <a:gd name="connsiteX48" fmla="*/ 2195098 w 2195098"/>
              <a:gd name="connsiteY48" fmla="*/ 3120373 h 3120373"/>
              <a:gd name="connsiteX49" fmla="*/ 1951198 w 2195098"/>
              <a:gd name="connsiteY49" fmla="*/ 3120373 h 3120373"/>
              <a:gd name="connsiteX50" fmla="*/ 1707299 w 2195098"/>
              <a:gd name="connsiteY50" fmla="*/ 3120373 h 3120373"/>
              <a:gd name="connsiteX51" fmla="*/ 1463399 w 2195098"/>
              <a:gd name="connsiteY51" fmla="*/ 3120373 h 3120373"/>
              <a:gd name="connsiteX52" fmla="*/ 1219499 w 2195098"/>
              <a:gd name="connsiteY52" fmla="*/ 3120373 h 3120373"/>
              <a:gd name="connsiteX53" fmla="*/ 975599 w 2195098"/>
              <a:gd name="connsiteY53" fmla="*/ 3120373 h 3120373"/>
              <a:gd name="connsiteX54" fmla="*/ 731699 w 2195098"/>
              <a:gd name="connsiteY54" fmla="*/ 3120373 h 3120373"/>
              <a:gd name="connsiteX55" fmla="*/ 487799 w 2195098"/>
              <a:gd name="connsiteY55" fmla="*/ 3120373 h 3120373"/>
              <a:gd name="connsiteX56" fmla="*/ 243900 w 2195098"/>
              <a:gd name="connsiteY56" fmla="*/ 3120373 h 3120373"/>
              <a:gd name="connsiteX57" fmla="*/ 0 w 2195098"/>
              <a:gd name="connsiteY57" fmla="*/ 3120373 h 3120373"/>
              <a:gd name="connsiteX58" fmla="*/ 0 w 2195098"/>
              <a:gd name="connsiteY58" fmla="*/ 2773665 h 3120373"/>
              <a:gd name="connsiteX59" fmla="*/ 0 w 2195098"/>
              <a:gd name="connsiteY59" fmla="*/ 2426957 h 3120373"/>
              <a:gd name="connsiteX60" fmla="*/ 0 w 2195098"/>
              <a:gd name="connsiteY60" fmla="*/ 2080249 h 3120373"/>
              <a:gd name="connsiteX61" fmla="*/ 0 w 2195098"/>
              <a:gd name="connsiteY61" fmla="*/ 1733541 h 3120373"/>
              <a:gd name="connsiteX62" fmla="*/ 0 w 2195098"/>
              <a:gd name="connsiteY62" fmla="*/ 1386832 h 3120373"/>
              <a:gd name="connsiteX63" fmla="*/ 0 w 2195098"/>
              <a:gd name="connsiteY63" fmla="*/ 1040124 h 3120373"/>
              <a:gd name="connsiteX64" fmla="*/ 0 w 2195098"/>
              <a:gd name="connsiteY64" fmla="*/ 693416 h 3120373"/>
              <a:gd name="connsiteX65" fmla="*/ 0 w 2195098"/>
              <a:gd name="connsiteY65" fmla="*/ 346708 h 3120373"/>
              <a:gd name="connsiteX66" fmla="*/ 0 w 2195098"/>
              <a:gd name="connsiteY6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311388 h 3120373"/>
              <a:gd name="connsiteX47" fmla="*/ 2195098 w 2195098"/>
              <a:gd name="connsiteY47" fmla="*/ 2426957 h 3120373"/>
              <a:gd name="connsiteX48" fmla="*/ 2195098 w 2195098"/>
              <a:gd name="connsiteY48" fmla="*/ 2773665 h 3120373"/>
              <a:gd name="connsiteX49" fmla="*/ 2195098 w 2195098"/>
              <a:gd name="connsiteY49" fmla="*/ 3120373 h 3120373"/>
              <a:gd name="connsiteX50" fmla="*/ 1951198 w 2195098"/>
              <a:gd name="connsiteY50" fmla="*/ 3120373 h 3120373"/>
              <a:gd name="connsiteX51" fmla="*/ 1707299 w 2195098"/>
              <a:gd name="connsiteY51" fmla="*/ 3120373 h 3120373"/>
              <a:gd name="connsiteX52" fmla="*/ 1463399 w 2195098"/>
              <a:gd name="connsiteY52" fmla="*/ 3120373 h 3120373"/>
              <a:gd name="connsiteX53" fmla="*/ 1219499 w 2195098"/>
              <a:gd name="connsiteY53" fmla="*/ 3120373 h 3120373"/>
              <a:gd name="connsiteX54" fmla="*/ 975599 w 2195098"/>
              <a:gd name="connsiteY54" fmla="*/ 3120373 h 3120373"/>
              <a:gd name="connsiteX55" fmla="*/ 731699 w 2195098"/>
              <a:gd name="connsiteY55" fmla="*/ 3120373 h 3120373"/>
              <a:gd name="connsiteX56" fmla="*/ 487799 w 2195098"/>
              <a:gd name="connsiteY56" fmla="*/ 3120373 h 3120373"/>
              <a:gd name="connsiteX57" fmla="*/ 243900 w 2195098"/>
              <a:gd name="connsiteY57" fmla="*/ 3120373 h 3120373"/>
              <a:gd name="connsiteX58" fmla="*/ 0 w 2195098"/>
              <a:gd name="connsiteY58" fmla="*/ 3120373 h 3120373"/>
              <a:gd name="connsiteX59" fmla="*/ 0 w 2195098"/>
              <a:gd name="connsiteY59" fmla="*/ 2773665 h 3120373"/>
              <a:gd name="connsiteX60" fmla="*/ 0 w 2195098"/>
              <a:gd name="connsiteY60" fmla="*/ 2426957 h 3120373"/>
              <a:gd name="connsiteX61" fmla="*/ 0 w 2195098"/>
              <a:gd name="connsiteY61" fmla="*/ 2080249 h 3120373"/>
              <a:gd name="connsiteX62" fmla="*/ 0 w 2195098"/>
              <a:gd name="connsiteY62" fmla="*/ 1733541 h 3120373"/>
              <a:gd name="connsiteX63" fmla="*/ 0 w 2195098"/>
              <a:gd name="connsiteY63" fmla="*/ 1386832 h 3120373"/>
              <a:gd name="connsiteX64" fmla="*/ 0 w 2195098"/>
              <a:gd name="connsiteY64" fmla="*/ 1040124 h 3120373"/>
              <a:gd name="connsiteX65" fmla="*/ 0 w 2195098"/>
              <a:gd name="connsiteY65" fmla="*/ 693416 h 3120373"/>
              <a:gd name="connsiteX66" fmla="*/ 0 w 2195098"/>
              <a:gd name="connsiteY66" fmla="*/ 346708 h 3120373"/>
              <a:gd name="connsiteX67" fmla="*/ 0 w 2195098"/>
              <a:gd name="connsiteY6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773665 h 3120373"/>
              <a:gd name="connsiteX50" fmla="*/ 2195098 w 2195098"/>
              <a:gd name="connsiteY50" fmla="*/ 3120373 h 3120373"/>
              <a:gd name="connsiteX51" fmla="*/ 1951198 w 2195098"/>
              <a:gd name="connsiteY51" fmla="*/ 3120373 h 3120373"/>
              <a:gd name="connsiteX52" fmla="*/ 1707299 w 2195098"/>
              <a:gd name="connsiteY52" fmla="*/ 3120373 h 3120373"/>
              <a:gd name="connsiteX53" fmla="*/ 1463399 w 2195098"/>
              <a:gd name="connsiteY53" fmla="*/ 3120373 h 3120373"/>
              <a:gd name="connsiteX54" fmla="*/ 1219499 w 2195098"/>
              <a:gd name="connsiteY54" fmla="*/ 3120373 h 3120373"/>
              <a:gd name="connsiteX55" fmla="*/ 975599 w 2195098"/>
              <a:gd name="connsiteY55" fmla="*/ 3120373 h 3120373"/>
              <a:gd name="connsiteX56" fmla="*/ 731699 w 2195098"/>
              <a:gd name="connsiteY56" fmla="*/ 3120373 h 3120373"/>
              <a:gd name="connsiteX57" fmla="*/ 487799 w 2195098"/>
              <a:gd name="connsiteY57" fmla="*/ 3120373 h 3120373"/>
              <a:gd name="connsiteX58" fmla="*/ 243900 w 2195098"/>
              <a:gd name="connsiteY58" fmla="*/ 3120373 h 3120373"/>
              <a:gd name="connsiteX59" fmla="*/ 0 w 2195098"/>
              <a:gd name="connsiteY59" fmla="*/ 3120373 h 3120373"/>
              <a:gd name="connsiteX60" fmla="*/ 0 w 2195098"/>
              <a:gd name="connsiteY60" fmla="*/ 2773665 h 3120373"/>
              <a:gd name="connsiteX61" fmla="*/ 0 w 2195098"/>
              <a:gd name="connsiteY61" fmla="*/ 2426957 h 3120373"/>
              <a:gd name="connsiteX62" fmla="*/ 0 w 2195098"/>
              <a:gd name="connsiteY62" fmla="*/ 2080249 h 3120373"/>
              <a:gd name="connsiteX63" fmla="*/ 0 w 2195098"/>
              <a:gd name="connsiteY63" fmla="*/ 1733541 h 3120373"/>
              <a:gd name="connsiteX64" fmla="*/ 0 w 2195098"/>
              <a:gd name="connsiteY64" fmla="*/ 1386832 h 3120373"/>
              <a:gd name="connsiteX65" fmla="*/ 0 w 2195098"/>
              <a:gd name="connsiteY65" fmla="*/ 1040124 h 3120373"/>
              <a:gd name="connsiteX66" fmla="*/ 0 w 2195098"/>
              <a:gd name="connsiteY66" fmla="*/ 693416 h 3120373"/>
              <a:gd name="connsiteX67" fmla="*/ 0 w 2195098"/>
              <a:gd name="connsiteY67" fmla="*/ 346708 h 3120373"/>
              <a:gd name="connsiteX68" fmla="*/ 0 w 2195098"/>
              <a:gd name="connsiteY6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658096 h 3120373"/>
              <a:gd name="connsiteX50" fmla="*/ 2195098 w 2195098"/>
              <a:gd name="connsiteY50" fmla="*/ 2773665 h 3120373"/>
              <a:gd name="connsiteX51" fmla="*/ 2195098 w 2195098"/>
              <a:gd name="connsiteY51" fmla="*/ 3120373 h 3120373"/>
              <a:gd name="connsiteX52" fmla="*/ 1951198 w 2195098"/>
              <a:gd name="connsiteY52" fmla="*/ 3120373 h 3120373"/>
              <a:gd name="connsiteX53" fmla="*/ 1707299 w 2195098"/>
              <a:gd name="connsiteY53" fmla="*/ 3120373 h 3120373"/>
              <a:gd name="connsiteX54" fmla="*/ 1463399 w 2195098"/>
              <a:gd name="connsiteY54" fmla="*/ 3120373 h 3120373"/>
              <a:gd name="connsiteX55" fmla="*/ 1219499 w 2195098"/>
              <a:gd name="connsiteY55" fmla="*/ 3120373 h 3120373"/>
              <a:gd name="connsiteX56" fmla="*/ 975599 w 2195098"/>
              <a:gd name="connsiteY56" fmla="*/ 3120373 h 3120373"/>
              <a:gd name="connsiteX57" fmla="*/ 731699 w 2195098"/>
              <a:gd name="connsiteY57" fmla="*/ 3120373 h 3120373"/>
              <a:gd name="connsiteX58" fmla="*/ 487799 w 2195098"/>
              <a:gd name="connsiteY58" fmla="*/ 3120373 h 3120373"/>
              <a:gd name="connsiteX59" fmla="*/ 243900 w 2195098"/>
              <a:gd name="connsiteY59" fmla="*/ 3120373 h 3120373"/>
              <a:gd name="connsiteX60" fmla="*/ 0 w 2195098"/>
              <a:gd name="connsiteY60" fmla="*/ 3120373 h 3120373"/>
              <a:gd name="connsiteX61" fmla="*/ 0 w 2195098"/>
              <a:gd name="connsiteY61" fmla="*/ 2773665 h 3120373"/>
              <a:gd name="connsiteX62" fmla="*/ 0 w 2195098"/>
              <a:gd name="connsiteY62" fmla="*/ 2426957 h 3120373"/>
              <a:gd name="connsiteX63" fmla="*/ 0 w 2195098"/>
              <a:gd name="connsiteY63" fmla="*/ 2080249 h 3120373"/>
              <a:gd name="connsiteX64" fmla="*/ 0 w 2195098"/>
              <a:gd name="connsiteY64" fmla="*/ 1733541 h 3120373"/>
              <a:gd name="connsiteX65" fmla="*/ 0 w 2195098"/>
              <a:gd name="connsiteY65" fmla="*/ 1386832 h 3120373"/>
              <a:gd name="connsiteX66" fmla="*/ 0 w 2195098"/>
              <a:gd name="connsiteY66" fmla="*/ 1040124 h 3120373"/>
              <a:gd name="connsiteX67" fmla="*/ 0 w 2195098"/>
              <a:gd name="connsiteY67" fmla="*/ 693416 h 3120373"/>
              <a:gd name="connsiteX68" fmla="*/ 0 w 2195098"/>
              <a:gd name="connsiteY68" fmla="*/ 346708 h 3120373"/>
              <a:gd name="connsiteX69" fmla="*/ 0 w 2195098"/>
              <a:gd name="connsiteY6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120373 h 3120373"/>
              <a:gd name="connsiteX53" fmla="*/ 1951198 w 2195098"/>
              <a:gd name="connsiteY53" fmla="*/ 3120373 h 3120373"/>
              <a:gd name="connsiteX54" fmla="*/ 1707299 w 2195098"/>
              <a:gd name="connsiteY54" fmla="*/ 3120373 h 3120373"/>
              <a:gd name="connsiteX55" fmla="*/ 1463399 w 2195098"/>
              <a:gd name="connsiteY55" fmla="*/ 3120373 h 3120373"/>
              <a:gd name="connsiteX56" fmla="*/ 1219499 w 2195098"/>
              <a:gd name="connsiteY56" fmla="*/ 3120373 h 3120373"/>
              <a:gd name="connsiteX57" fmla="*/ 975599 w 2195098"/>
              <a:gd name="connsiteY57" fmla="*/ 3120373 h 3120373"/>
              <a:gd name="connsiteX58" fmla="*/ 731699 w 2195098"/>
              <a:gd name="connsiteY58" fmla="*/ 3120373 h 3120373"/>
              <a:gd name="connsiteX59" fmla="*/ 487799 w 2195098"/>
              <a:gd name="connsiteY59" fmla="*/ 3120373 h 3120373"/>
              <a:gd name="connsiteX60" fmla="*/ 243900 w 2195098"/>
              <a:gd name="connsiteY60" fmla="*/ 3120373 h 3120373"/>
              <a:gd name="connsiteX61" fmla="*/ 0 w 2195098"/>
              <a:gd name="connsiteY61" fmla="*/ 3120373 h 3120373"/>
              <a:gd name="connsiteX62" fmla="*/ 0 w 2195098"/>
              <a:gd name="connsiteY62" fmla="*/ 2773665 h 3120373"/>
              <a:gd name="connsiteX63" fmla="*/ 0 w 2195098"/>
              <a:gd name="connsiteY63" fmla="*/ 2426957 h 3120373"/>
              <a:gd name="connsiteX64" fmla="*/ 0 w 2195098"/>
              <a:gd name="connsiteY64" fmla="*/ 2080249 h 3120373"/>
              <a:gd name="connsiteX65" fmla="*/ 0 w 2195098"/>
              <a:gd name="connsiteY65" fmla="*/ 1733541 h 3120373"/>
              <a:gd name="connsiteX66" fmla="*/ 0 w 2195098"/>
              <a:gd name="connsiteY66" fmla="*/ 1386832 h 3120373"/>
              <a:gd name="connsiteX67" fmla="*/ 0 w 2195098"/>
              <a:gd name="connsiteY67" fmla="*/ 1040124 h 3120373"/>
              <a:gd name="connsiteX68" fmla="*/ 0 w 2195098"/>
              <a:gd name="connsiteY68" fmla="*/ 693416 h 3120373"/>
              <a:gd name="connsiteX69" fmla="*/ 0 w 2195098"/>
              <a:gd name="connsiteY69" fmla="*/ 346708 h 3120373"/>
              <a:gd name="connsiteX70" fmla="*/ 0 w 2195098"/>
              <a:gd name="connsiteY7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004804 h 3120373"/>
              <a:gd name="connsiteX53" fmla="*/ 2195098 w 2195098"/>
              <a:gd name="connsiteY53" fmla="*/ 3120373 h 3120373"/>
              <a:gd name="connsiteX54" fmla="*/ 1951198 w 2195098"/>
              <a:gd name="connsiteY54" fmla="*/ 3120373 h 3120373"/>
              <a:gd name="connsiteX55" fmla="*/ 1707299 w 2195098"/>
              <a:gd name="connsiteY55" fmla="*/ 3120373 h 3120373"/>
              <a:gd name="connsiteX56" fmla="*/ 1463399 w 2195098"/>
              <a:gd name="connsiteY56" fmla="*/ 3120373 h 3120373"/>
              <a:gd name="connsiteX57" fmla="*/ 1219499 w 2195098"/>
              <a:gd name="connsiteY57" fmla="*/ 3120373 h 3120373"/>
              <a:gd name="connsiteX58" fmla="*/ 975599 w 2195098"/>
              <a:gd name="connsiteY58" fmla="*/ 3120373 h 3120373"/>
              <a:gd name="connsiteX59" fmla="*/ 731699 w 2195098"/>
              <a:gd name="connsiteY59" fmla="*/ 3120373 h 3120373"/>
              <a:gd name="connsiteX60" fmla="*/ 487799 w 2195098"/>
              <a:gd name="connsiteY60" fmla="*/ 3120373 h 3120373"/>
              <a:gd name="connsiteX61" fmla="*/ 243900 w 2195098"/>
              <a:gd name="connsiteY61" fmla="*/ 3120373 h 3120373"/>
              <a:gd name="connsiteX62" fmla="*/ 0 w 2195098"/>
              <a:gd name="connsiteY62" fmla="*/ 3120373 h 3120373"/>
              <a:gd name="connsiteX63" fmla="*/ 0 w 2195098"/>
              <a:gd name="connsiteY63" fmla="*/ 2773665 h 3120373"/>
              <a:gd name="connsiteX64" fmla="*/ 0 w 2195098"/>
              <a:gd name="connsiteY64" fmla="*/ 2426957 h 3120373"/>
              <a:gd name="connsiteX65" fmla="*/ 0 w 2195098"/>
              <a:gd name="connsiteY65" fmla="*/ 2080249 h 3120373"/>
              <a:gd name="connsiteX66" fmla="*/ 0 w 2195098"/>
              <a:gd name="connsiteY66" fmla="*/ 1733541 h 3120373"/>
              <a:gd name="connsiteX67" fmla="*/ 0 w 2195098"/>
              <a:gd name="connsiteY67" fmla="*/ 1386832 h 3120373"/>
              <a:gd name="connsiteX68" fmla="*/ 0 w 2195098"/>
              <a:gd name="connsiteY68" fmla="*/ 1040124 h 3120373"/>
              <a:gd name="connsiteX69" fmla="*/ 0 w 2195098"/>
              <a:gd name="connsiteY69" fmla="*/ 693416 h 3120373"/>
              <a:gd name="connsiteX70" fmla="*/ 0 w 2195098"/>
              <a:gd name="connsiteY70" fmla="*/ 346708 h 3120373"/>
              <a:gd name="connsiteX71" fmla="*/ 0 w 2195098"/>
              <a:gd name="connsiteY7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1951198 w 2195098"/>
              <a:gd name="connsiteY55" fmla="*/ 3120373 h 3120373"/>
              <a:gd name="connsiteX56" fmla="*/ 1707299 w 2195098"/>
              <a:gd name="connsiteY56" fmla="*/ 3120373 h 3120373"/>
              <a:gd name="connsiteX57" fmla="*/ 1463399 w 2195098"/>
              <a:gd name="connsiteY57" fmla="*/ 3120373 h 3120373"/>
              <a:gd name="connsiteX58" fmla="*/ 1219499 w 2195098"/>
              <a:gd name="connsiteY58" fmla="*/ 3120373 h 3120373"/>
              <a:gd name="connsiteX59" fmla="*/ 975599 w 2195098"/>
              <a:gd name="connsiteY59" fmla="*/ 3120373 h 3120373"/>
              <a:gd name="connsiteX60" fmla="*/ 731699 w 2195098"/>
              <a:gd name="connsiteY60" fmla="*/ 3120373 h 3120373"/>
              <a:gd name="connsiteX61" fmla="*/ 487799 w 2195098"/>
              <a:gd name="connsiteY61" fmla="*/ 3120373 h 3120373"/>
              <a:gd name="connsiteX62" fmla="*/ 243900 w 2195098"/>
              <a:gd name="connsiteY62" fmla="*/ 3120373 h 3120373"/>
              <a:gd name="connsiteX63" fmla="*/ 0 w 2195098"/>
              <a:gd name="connsiteY63" fmla="*/ 3120373 h 3120373"/>
              <a:gd name="connsiteX64" fmla="*/ 0 w 2195098"/>
              <a:gd name="connsiteY64" fmla="*/ 2773665 h 3120373"/>
              <a:gd name="connsiteX65" fmla="*/ 0 w 2195098"/>
              <a:gd name="connsiteY65" fmla="*/ 2426957 h 3120373"/>
              <a:gd name="connsiteX66" fmla="*/ 0 w 2195098"/>
              <a:gd name="connsiteY66" fmla="*/ 2080249 h 3120373"/>
              <a:gd name="connsiteX67" fmla="*/ 0 w 2195098"/>
              <a:gd name="connsiteY67" fmla="*/ 1733541 h 3120373"/>
              <a:gd name="connsiteX68" fmla="*/ 0 w 2195098"/>
              <a:gd name="connsiteY68" fmla="*/ 1386832 h 3120373"/>
              <a:gd name="connsiteX69" fmla="*/ 0 w 2195098"/>
              <a:gd name="connsiteY69" fmla="*/ 1040124 h 3120373"/>
              <a:gd name="connsiteX70" fmla="*/ 0 w 2195098"/>
              <a:gd name="connsiteY70" fmla="*/ 693416 h 3120373"/>
              <a:gd name="connsiteX71" fmla="*/ 0 w 2195098"/>
              <a:gd name="connsiteY71" fmla="*/ 346708 h 3120373"/>
              <a:gd name="connsiteX72" fmla="*/ 0 w 2195098"/>
              <a:gd name="connsiteY7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032498 w 2195098"/>
              <a:gd name="connsiteY55" fmla="*/ 3120373 h 3120373"/>
              <a:gd name="connsiteX56" fmla="*/ 1951198 w 2195098"/>
              <a:gd name="connsiteY56" fmla="*/ 3120373 h 3120373"/>
              <a:gd name="connsiteX57" fmla="*/ 1707299 w 2195098"/>
              <a:gd name="connsiteY57" fmla="*/ 3120373 h 3120373"/>
              <a:gd name="connsiteX58" fmla="*/ 1463399 w 2195098"/>
              <a:gd name="connsiteY58" fmla="*/ 3120373 h 3120373"/>
              <a:gd name="connsiteX59" fmla="*/ 1219499 w 2195098"/>
              <a:gd name="connsiteY59" fmla="*/ 3120373 h 3120373"/>
              <a:gd name="connsiteX60" fmla="*/ 975599 w 2195098"/>
              <a:gd name="connsiteY60" fmla="*/ 3120373 h 3120373"/>
              <a:gd name="connsiteX61" fmla="*/ 731699 w 2195098"/>
              <a:gd name="connsiteY61" fmla="*/ 3120373 h 3120373"/>
              <a:gd name="connsiteX62" fmla="*/ 487799 w 2195098"/>
              <a:gd name="connsiteY62" fmla="*/ 3120373 h 3120373"/>
              <a:gd name="connsiteX63" fmla="*/ 243900 w 2195098"/>
              <a:gd name="connsiteY63" fmla="*/ 3120373 h 3120373"/>
              <a:gd name="connsiteX64" fmla="*/ 0 w 2195098"/>
              <a:gd name="connsiteY64" fmla="*/ 3120373 h 3120373"/>
              <a:gd name="connsiteX65" fmla="*/ 0 w 2195098"/>
              <a:gd name="connsiteY65" fmla="*/ 2773665 h 3120373"/>
              <a:gd name="connsiteX66" fmla="*/ 0 w 2195098"/>
              <a:gd name="connsiteY66" fmla="*/ 2426957 h 3120373"/>
              <a:gd name="connsiteX67" fmla="*/ 0 w 2195098"/>
              <a:gd name="connsiteY67" fmla="*/ 2080249 h 3120373"/>
              <a:gd name="connsiteX68" fmla="*/ 0 w 2195098"/>
              <a:gd name="connsiteY68" fmla="*/ 1733541 h 3120373"/>
              <a:gd name="connsiteX69" fmla="*/ 0 w 2195098"/>
              <a:gd name="connsiteY69" fmla="*/ 1386832 h 3120373"/>
              <a:gd name="connsiteX70" fmla="*/ 0 w 2195098"/>
              <a:gd name="connsiteY70" fmla="*/ 1040124 h 3120373"/>
              <a:gd name="connsiteX71" fmla="*/ 0 w 2195098"/>
              <a:gd name="connsiteY71" fmla="*/ 693416 h 3120373"/>
              <a:gd name="connsiteX72" fmla="*/ 0 w 2195098"/>
              <a:gd name="connsiteY72" fmla="*/ 346708 h 3120373"/>
              <a:gd name="connsiteX73" fmla="*/ 0 w 2195098"/>
              <a:gd name="connsiteY7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07299 w 2195098"/>
              <a:gd name="connsiteY58" fmla="*/ 3120373 h 3120373"/>
              <a:gd name="connsiteX59" fmla="*/ 1463399 w 2195098"/>
              <a:gd name="connsiteY59" fmla="*/ 3120373 h 3120373"/>
              <a:gd name="connsiteX60" fmla="*/ 1219499 w 2195098"/>
              <a:gd name="connsiteY60" fmla="*/ 3120373 h 3120373"/>
              <a:gd name="connsiteX61" fmla="*/ 975599 w 2195098"/>
              <a:gd name="connsiteY61" fmla="*/ 3120373 h 3120373"/>
              <a:gd name="connsiteX62" fmla="*/ 731699 w 2195098"/>
              <a:gd name="connsiteY62" fmla="*/ 3120373 h 3120373"/>
              <a:gd name="connsiteX63" fmla="*/ 487799 w 2195098"/>
              <a:gd name="connsiteY63" fmla="*/ 3120373 h 3120373"/>
              <a:gd name="connsiteX64" fmla="*/ 243900 w 2195098"/>
              <a:gd name="connsiteY64" fmla="*/ 3120373 h 3120373"/>
              <a:gd name="connsiteX65" fmla="*/ 0 w 2195098"/>
              <a:gd name="connsiteY65" fmla="*/ 3120373 h 3120373"/>
              <a:gd name="connsiteX66" fmla="*/ 0 w 2195098"/>
              <a:gd name="connsiteY66" fmla="*/ 2773665 h 3120373"/>
              <a:gd name="connsiteX67" fmla="*/ 0 w 2195098"/>
              <a:gd name="connsiteY67" fmla="*/ 2426957 h 3120373"/>
              <a:gd name="connsiteX68" fmla="*/ 0 w 2195098"/>
              <a:gd name="connsiteY68" fmla="*/ 2080249 h 3120373"/>
              <a:gd name="connsiteX69" fmla="*/ 0 w 2195098"/>
              <a:gd name="connsiteY69" fmla="*/ 1733541 h 3120373"/>
              <a:gd name="connsiteX70" fmla="*/ 0 w 2195098"/>
              <a:gd name="connsiteY70" fmla="*/ 1386832 h 3120373"/>
              <a:gd name="connsiteX71" fmla="*/ 0 w 2195098"/>
              <a:gd name="connsiteY71" fmla="*/ 1040124 h 3120373"/>
              <a:gd name="connsiteX72" fmla="*/ 0 w 2195098"/>
              <a:gd name="connsiteY72" fmla="*/ 693416 h 3120373"/>
              <a:gd name="connsiteX73" fmla="*/ 0 w 2195098"/>
              <a:gd name="connsiteY73" fmla="*/ 346708 h 3120373"/>
              <a:gd name="connsiteX74" fmla="*/ 0 w 2195098"/>
              <a:gd name="connsiteY7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88599 w 2195098"/>
              <a:gd name="connsiteY58" fmla="*/ 3120373 h 3120373"/>
              <a:gd name="connsiteX59" fmla="*/ 1707299 w 2195098"/>
              <a:gd name="connsiteY59" fmla="*/ 3120373 h 3120373"/>
              <a:gd name="connsiteX60" fmla="*/ 1463399 w 2195098"/>
              <a:gd name="connsiteY60" fmla="*/ 3120373 h 3120373"/>
              <a:gd name="connsiteX61" fmla="*/ 1219499 w 2195098"/>
              <a:gd name="connsiteY61" fmla="*/ 3120373 h 3120373"/>
              <a:gd name="connsiteX62" fmla="*/ 975599 w 2195098"/>
              <a:gd name="connsiteY62" fmla="*/ 3120373 h 3120373"/>
              <a:gd name="connsiteX63" fmla="*/ 731699 w 2195098"/>
              <a:gd name="connsiteY63" fmla="*/ 3120373 h 3120373"/>
              <a:gd name="connsiteX64" fmla="*/ 487799 w 2195098"/>
              <a:gd name="connsiteY64" fmla="*/ 3120373 h 3120373"/>
              <a:gd name="connsiteX65" fmla="*/ 243900 w 2195098"/>
              <a:gd name="connsiteY65" fmla="*/ 3120373 h 3120373"/>
              <a:gd name="connsiteX66" fmla="*/ 0 w 2195098"/>
              <a:gd name="connsiteY66" fmla="*/ 3120373 h 3120373"/>
              <a:gd name="connsiteX67" fmla="*/ 0 w 2195098"/>
              <a:gd name="connsiteY67" fmla="*/ 2773665 h 3120373"/>
              <a:gd name="connsiteX68" fmla="*/ 0 w 2195098"/>
              <a:gd name="connsiteY68" fmla="*/ 2426957 h 3120373"/>
              <a:gd name="connsiteX69" fmla="*/ 0 w 2195098"/>
              <a:gd name="connsiteY69" fmla="*/ 2080249 h 3120373"/>
              <a:gd name="connsiteX70" fmla="*/ 0 w 2195098"/>
              <a:gd name="connsiteY70" fmla="*/ 1733541 h 3120373"/>
              <a:gd name="connsiteX71" fmla="*/ 0 w 2195098"/>
              <a:gd name="connsiteY71" fmla="*/ 1386832 h 3120373"/>
              <a:gd name="connsiteX72" fmla="*/ 0 w 2195098"/>
              <a:gd name="connsiteY72" fmla="*/ 1040124 h 3120373"/>
              <a:gd name="connsiteX73" fmla="*/ 0 w 2195098"/>
              <a:gd name="connsiteY73" fmla="*/ 693416 h 3120373"/>
              <a:gd name="connsiteX74" fmla="*/ 0 w 2195098"/>
              <a:gd name="connsiteY74" fmla="*/ 346708 h 3120373"/>
              <a:gd name="connsiteX75" fmla="*/ 0 w 2195098"/>
              <a:gd name="connsiteY7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463399 w 2195098"/>
              <a:gd name="connsiteY61" fmla="*/ 3120373 h 3120373"/>
              <a:gd name="connsiteX62" fmla="*/ 1219499 w 2195098"/>
              <a:gd name="connsiteY62" fmla="*/ 3120373 h 3120373"/>
              <a:gd name="connsiteX63" fmla="*/ 975599 w 2195098"/>
              <a:gd name="connsiteY63" fmla="*/ 3120373 h 3120373"/>
              <a:gd name="connsiteX64" fmla="*/ 731699 w 2195098"/>
              <a:gd name="connsiteY64" fmla="*/ 3120373 h 3120373"/>
              <a:gd name="connsiteX65" fmla="*/ 487799 w 2195098"/>
              <a:gd name="connsiteY65" fmla="*/ 3120373 h 3120373"/>
              <a:gd name="connsiteX66" fmla="*/ 243900 w 2195098"/>
              <a:gd name="connsiteY66" fmla="*/ 3120373 h 3120373"/>
              <a:gd name="connsiteX67" fmla="*/ 0 w 2195098"/>
              <a:gd name="connsiteY67" fmla="*/ 3120373 h 3120373"/>
              <a:gd name="connsiteX68" fmla="*/ 0 w 2195098"/>
              <a:gd name="connsiteY68" fmla="*/ 2773665 h 3120373"/>
              <a:gd name="connsiteX69" fmla="*/ 0 w 2195098"/>
              <a:gd name="connsiteY69" fmla="*/ 2426957 h 3120373"/>
              <a:gd name="connsiteX70" fmla="*/ 0 w 2195098"/>
              <a:gd name="connsiteY70" fmla="*/ 2080249 h 3120373"/>
              <a:gd name="connsiteX71" fmla="*/ 0 w 2195098"/>
              <a:gd name="connsiteY71" fmla="*/ 1733541 h 3120373"/>
              <a:gd name="connsiteX72" fmla="*/ 0 w 2195098"/>
              <a:gd name="connsiteY72" fmla="*/ 1386832 h 3120373"/>
              <a:gd name="connsiteX73" fmla="*/ 0 w 2195098"/>
              <a:gd name="connsiteY73" fmla="*/ 1040124 h 3120373"/>
              <a:gd name="connsiteX74" fmla="*/ 0 w 2195098"/>
              <a:gd name="connsiteY74" fmla="*/ 693416 h 3120373"/>
              <a:gd name="connsiteX75" fmla="*/ 0 w 2195098"/>
              <a:gd name="connsiteY75" fmla="*/ 346708 h 3120373"/>
              <a:gd name="connsiteX76" fmla="*/ 0 w 2195098"/>
              <a:gd name="connsiteY7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544699 w 2195098"/>
              <a:gd name="connsiteY61" fmla="*/ 3120373 h 3120373"/>
              <a:gd name="connsiteX62" fmla="*/ 1463399 w 2195098"/>
              <a:gd name="connsiteY62" fmla="*/ 3120373 h 3120373"/>
              <a:gd name="connsiteX63" fmla="*/ 1219499 w 2195098"/>
              <a:gd name="connsiteY63" fmla="*/ 3120373 h 3120373"/>
              <a:gd name="connsiteX64" fmla="*/ 975599 w 2195098"/>
              <a:gd name="connsiteY64" fmla="*/ 3120373 h 3120373"/>
              <a:gd name="connsiteX65" fmla="*/ 731699 w 2195098"/>
              <a:gd name="connsiteY65" fmla="*/ 3120373 h 3120373"/>
              <a:gd name="connsiteX66" fmla="*/ 487799 w 2195098"/>
              <a:gd name="connsiteY66" fmla="*/ 3120373 h 3120373"/>
              <a:gd name="connsiteX67" fmla="*/ 243900 w 2195098"/>
              <a:gd name="connsiteY67" fmla="*/ 3120373 h 3120373"/>
              <a:gd name="connsiteX68" fmla="*/ 0 w 2195098"/>
              <a:gd name="connsiteY68" fmla="*/ 3120373 h 3120373"/>
              <a:gd name="connsiteX69" fmla="*/ 0 w 2195098"/>
              <a:gd name="connsiteY69" fmla="*/ 2773665 h 3120373"/>
              <a:gd name="connsiteX70" fmla="*/ 0 w 2195098"/>
              <a:gd name="connsiteY70" fmla="*/ 2426957 h 3120373"/>
              <a:gd name="connsiteX71" fmla="*/ 0 w 2195098"/>
              <a:gd name="connsiteY71" fmla="*/ 2080249 h 3120373"/>
              <a:gd name="connsiteX72" fmla="*/ 0 w 2195098"/>
              <a:gd name="connsiteY72" fmla="*/ 1733541 h 3120373"/>
              <a:gd name="connsiteX73" fmla="*/ 0 w 2195098"/>
              <a:gd name="connsiteY73" fmla="*/ 1386832 h 3120373"/>
              <a:gd name="connsiteX74" fmla="*/ 0 w 2195098"/>
              <a:gd name="connsiteY74" fmla="*/ 1040124 h 3120373"/>
              <a:gd name="connsiteX75" fmla="*/ 0 w 2195098"/>
              <a:gd name="connsiteY75" fmla="*/ 693416 h 3120373"/>
              <a:gd name="connsiteX76" fmla="*/ 0 w 2195098"/>
              <a:gd name="connsiteY76" fmla="*/ 346708 h 3120373"/>
              <a:gd name="connsiteX77" fmla="*/ 0 w 2195098"/>
              <a:gd name="connsiteY7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219499 w 2195098"/>
              <a:gd name="connsiteY64" fmla="*/ 3120373 h 3120373"/>
              <a:gd name="connsiteX65" fmla="*/ 975599 w 2195098"/>
              <a:gd name="connsiteY65" fmla="*/ 3120373 h 3120373"/>
              <a:gd name="connsiteX66" fmla="*/ 731699 w 2195098"/>
              <a:gd name="connsiteY66" fmla="*/ 3120373 h 3120373"/>
              <a:gd name="connsiteX67" fmla="*/ 487799 w 2195098"/>
              <a:gd name="connsiteY67" fmla="*/ 3120373 h 3120373"/>
              <a:gd name="connsiteX68" fmla="*/ 243900 w 2195098"/>
              <a:gd name="connsiteY68" fmla="*/ 3120373 h 3120373"/>
              <a:gd name="connsiteX69" fmla="*/ 0 w 2195098"/>
              <a:gd name="connsiteY69" fmla="*/ 3120373 h 3120373"/>
              <a:gd name="connsiteX70" fmla="*/ 0 w 2195098"/>
              <a:gd name="connsiteY70" fmla="*/ 2773665 h 3120373"/>
              <a:gd name="connsiteX71" fmla="*/ 0 w 2195098"/>
              <a:gd name="connsiteY71" fmla="*/ 2426957 h 3120373"/>
              <a:gd name="connsiteX72" fmla="*/ 0 w 2195098"/>
              <a:gd name="connsiteY72" fmla="*/ 2080249 h 3120373"/>
              <a:gd name="connsiteX73" fmla="*/ 0 w 2195098"/>
              <a:gd name="connsiteY73" fmla="*/ 1733541 h 3120373"/>
              <a:gd name="connsiteX74" fmla="*/ 0 w 2195098"/>
              <a:gd name="connsiteY74" fmla="*/ 1386832 h 3120373"/>
              <a:gd name="connsiteX75" fmla="*/ 0 w 2195098"/>
              <a:gd name="connsiteY75" fmla="*/ 1040124 h 3120373"/>
              <a:gd name="connsiteX76" fmla="*/ 0 w 2195098"/>
              <a:gd name="connsiteY76" fmla="*/ 693416 h 3120373"/>
              <a:gd name="connsiteX77" fmla="*/ 0 w 2195098"/>
              <a:gd name="connsiteY77" fmla="*/ 346708 h 3120373"/>
              <a:gd name="connsiteX78" fmla="*/ 0 w 2195098"/>
              <a:gd name="connsiteY7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00799 w 2195098"/>
              <a:gd name="connsiteY64" fmla="*/ 3120373 h 3120373"/>
              <a:gd name="connsiteX65" fmla="*/ 1219499 w 2195098"/>
              <a:gd name="connsiteY65" fmla="*/ 3120373 h 3120373"/>
              <a:gd name="connsiteX66" fmla="*/ 975599 w 2195098"/>
              <a:gd name="connsiteY66" fmla="*/ 3120373 h 3120373"/>
              <a:gd name="connsiteX67" fmla="*/ 731699 w 2195098"/>
              <a:gd name="connsiteY67" fmla="*/ 3120373 h 3120373"/>
              <a:gd name="connsiteX68" fmla="*/ 487799 w 2195098"/>
              <a:gd name="connsiteY68" fmla="*/ 3120373 h 3120373"/>
              <a:gd name="connsiteX69" fmla="*/ 243900 w 2195098"/>
              <a:gd name="connsiteY69" fmla="*/ 3120373 h 3120373"/>
              <a:gd name="connsiteX70" fmla="*/ 0 w 2195098"/>
              <a:gd name="connsiteY70" fmla="*/ 3120373 h 3120373"/>
              <a:gd name="connsiteX71" fmla="*/ 0 w 2195098"/>
              <a:gd name="connsiteY71" fmla="*/ 2773665 h 3120373"/>
              <a:gd name="connsiteX72" fmla="*/ 0 w 2195098"/>
              <a:gd name="connsiteY72" fmla="*/ 2426957 h 3120373"/>
              <a:gd name="connsiteX73" fmla="*/ 0 w 2195098"/>
              <a:gd name="connsiteY73" fmla="*/ 2080249 h 3120373"/>
              <a:gd name="connsiteX74" fmla="*/ 0 w 2195098"/>
              <a:gd name="connsiteY74" fmla="*/ 1733541 h 3120373"/>
              <a:gd name="connsiteX75" fmla="*/ 0 w 2195098"/>
              <a:gd name="connsiteY75" fmla="*/ 1386832 h 3120373"/>
              <a:gd name="connsiteX76" fmla="*/ 0 w 2195098"/>
              <a:gd name="connsiteY76" fmla="*/ 1040124 h 3120373"/>
              <a:gd name="connsiteX77" fmla="*/ 0 w 2195098"/>
              <a:gd name="connsiteY77" fmla="*/ 693416 h 3120373"/>
              <a:gd name="connsiteX78" fmla="*/ 0 w 2195098"/>
              <a:gd name="connsiteY78" fmla="*/ 346708 h 3120373"/>
              <a:gd name="connsiteX79" fmla="*/ 0 w 2195098"/>
              <a:gd name="connsiteY7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975599 w 2195098"/>
              <a:gd name="connsiteY67" fmla="*/ 3120373 h 3120373"/>
              <a:gd name="connsiteX68" fmla="*/ 731699 w 2195098"/>
              <a:gd name="connsiteY68" fmla="*/ 3120373 h 3120373"/>
              <a:gd name="connsiteX69" fmla="*/ 487799 w 2195098"/>
              <a:gd name="connsiteY69" fmla="*/ 3120373 h 3120373"/>
              <a:gd name="connsiteX70" fmla="*/ 243900 w 2195098"/>
              <a:gd name="connsiteY70" fmla="*/ 3120373 h 3120373"/>
              <a:gd name="connsiteX71" fmla="*/ 0 w 2195098"/>
              <a:gd name="connsiteY71" fmla="*/ 3120373 h 3120373"/>
              <a:gd name="connsiteX72" fmla="*/ 0 w 2195098"/>
              <a:gd name="connsiteY72" fmla="*/ 2773665 h 3120373"/>
              <a:gd name="connsiteX73" fmla="*/ 0 w 2195098"/>
              <a:gd name="connsiteY73" fmla="*/ 2426957 h 3120373"/>
              <a:gd name="connsiteX74" fmla="*/ 0 w 2195098"/>
              <a:gd name="connsiteY74" fmla="*/ 2080249 h 3120373"/>
              <a:gd name="connsiteX75" fmla="*/ 0 w 2195098"/>
              <a:gd name="connsiteY75" fmla="*/ 1733541 h 3120373"/>
              <a:gd name="connsiteX76" fmla="*/ 0 w 2195098"/>
              <a:gd name="connsiteY76" fmla="*/ 1386832 h 3120373"/>
              <a:gd name="connsiteX77" fmla="*/ 0 w 2195098"/>
              <a:gd name="connsiteY77" fmla="*/ 1040124 h 3120373"/>
              <a:gd name="connsiteX78" fmla="*/ 0 w 2195098"/>
              <a:gd name="connsiteY78" fmla="*/ 693416 h 3120373"/>
              <a:gd name="connsiteX79" fmla="*/ 0 w 2195098"/>
              <a:gd name="connsiteY79" fmla="*/ 346708 h 3120373"/>
              <a:gd name="connsiteX80" fmla="*/ 0 w 2195098"/>
              <a:gd name="connsiteY8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056899 w 2195098"/>
              <a:gd name="connsiteY67" fmla="*/ 3120373 h 3120373"/>
              <a:gd name="connsiteX68" fmla="*/ 975599 w 2195098"/>
              <a:gd name="connsiteY68" fmla="*/ 3120373 h 3120373"/>
              <a:gd name="connsiteX69" fmla="*/ 731699 w 2195098"/>
              <a:gd name="connsiteY69" fmla="*/ 3120373 h 3120373"/>
              <a:gd name="connsiteX70" fmla="*/ 487799 w 2195098"/>
              <a:gd name="connsiteY70" fmla="*/ 3120373 h 3120373"/>
              <a:gd name="connsiteX71" fmla="*/ 243900 w 2195098"/>
              <a:gd name="connsiteY71" fmla="*/ 3120373 h 3120373"/>
              <a:gd name="connsiteX72" fmla="*/ 0 w 2195098"/>
              <a:gd name="connsiteY72" fmla="*/ 3120373 h 3120373"/>
              <a:gd name="connsiteX73" fmla="*/ 0 w 2195098"/>
              <a:gd name="connsiteY73" fmla="*/ 2773665 h 3120373"/>
              <a:gd name="connsiteX74" fmla="*/ 0 w 2195098"/>
              <a:gd name="connsiteY74" fmla="*/ 2426957 h 3120373"/>
              <a:gd name="connsiteX75" fmla="*/ 0 w 2195098"/>
              <a:gd name="connsiteY75" fmla="*/ 2080249 h 3120373"/>
              <a:gd name="connsiteX76" fmla="*/ 0 w 2195098"/>
              <a:gd name="connsiteY76" fmla="*/ 1733541 h 3120373"/>
              <a:gd name="connsiteX77" fmla="*/ 0 w 2195098"/>
              <a:gd name="connsiteY77" fmla="*/ 1386832 h 3120373"/>
              <a:gd name="connsiteX78" fmla="*/ 0 w 2195098"/>
              <a:gd name="connsiteY78" fmla="*/ 1040124 h 3120373"/>
              <a:gd name="connsiteX79" fmla="*/ 0 w 2195098"/>
              <a:gd name="connsiteY79" fmla="*/ 693416 h 3120373"/>
              <a:gd name="connsiteX80" fmla="*/ 0 w 2195098"/>
              <a:gd name="connsiteY80" fmla="*/ 346708 h 3120373"/>
              <a:gd name="connsiteX81" fmla="*/ 0 w 2195098"/>
              <a:gd name="connsiteY8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731699 w 2195098"/>
              <a:gd name="connsiteY70" fmla="*/ 3120373 h 3120373"/>
              <a:gd name="connsiteX71" fmla="*/ 487799 w 2195098"/>
              <a:gd name="connsiteY71" fmla="*/ 3120373 h 3120373"/>
              <a:gd name="connsiteX72" fmla="*/ 243900 w 2195098"/>
              <a:gd name="connsiteY72" fmla="*/ 3120373 h 3120373"/>
              <a:gd name="connsiteX73" fmla="*/ 0 w 2195098"/>
              <a:gd name="connsiteY73" fmla="*/ 3120373 h 3120373"/>
              <a:gd name="connsiteX74" fmla="*/ 0 w 2195098"/>
              <a:gd name="connsiteY74" fmla="*/ 2773665 h 3120373"/>
              <a:gd name="connsiteX75" fmla="*/ 0 w 2195098"/>
              <a:gd name="connsiteY75" fmla="*/ 2426957 h 3120373"/>
              <a:gd name="connsiteX76" fmla="*/ 0 w 2195098"/>
              <a:gd name="connsiteY76" fmla="*/ 2080249 h 3120373"/>
              <a:gd name="connsiteX77" fmla="*/ 0 w 2195098"/>
              <a:gd name="connsiteY77" fmla="*/ 1733541 h 3120373"/>
              <a:gd name="connsiteX78" fmla="*/ 0 w 2195098"/>
              <a:gd name="connsiteY78" fmla="*/ 1386832 h 3120373"/>
              <a:gd name="connsiteX79" fmla="*/ 0 w 2195098"/>
              <a:gd name="connsiteY79" fmla="*/ 1040124 h 3120373"/>
              <a:gd name="connsiteX80" fmla="*/ 0 w 2195098"/>
              <a:gd name="connsiteY80" fmla="*/ 693416 h 3120373"/>
              <a:gd name="connsiteX81" fmla="*/ 0 w 2195098"/>
              <a:gd name="connsiteY81" fmla="*/ 346708 h 3120373"/>
              <a:gd name="connsiteX82" fmla="*/ 0 w 2195098"/>
              <a:gd name="connsiteY8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12999 w 2195098"/>
              <a:gd name="connsiteY70" fmla="*/ 3120373 h 3120373"/>
              <a:gd name="connsiteX71" fmla="*/ 731699 w 2195098"/>
              <a:gd name="connsiteY71" fmla="*/ 3120373 h 3120373"/>
              <a:gd name="connsiteX72" fmla="*/ 487799 w 2195098"/>
              <a:gd name="connsiteY72" fmla="*/ 3120373 h 3120373"/>
              <a:gd name="connsiteX73" fmla="*/ 243900 w 2195098"/>
              <a:gd name="connsiteY73" fmla="*/ 3120373 h 3120373"/>
              <a:gd name="connsiteX74" fmla="*/ 0 w 2195098"/>
              <a:gd name="connsiteY74" fmla="*/ 3120373 h 3120373"/>
              <a:gd name="connsiteX75" fmla="*/ 0 w 2195098"/>
              <a:gd name="connsiteY75" fmla="*/ 2773665 h 3120373"/>
              <a:gd name="connsiteX76" fmla="*/ 0 w 2195098"/>
              <a:gd name="connsiteY76" fmla="*/ 2426957 h 3120373"/>
              <a:gd name="connsiteX77" fmla="*/ 0 w 2195098"/>
              <a:gd name="connsiteY77" fmla="*/ 2080249 h 3120373"/>
              <a:gd name="connsiteX78" fmla="*/ 0 w 2195098"/>
              <a:gd name="connsiteY78" fmla="*/ 1733541 h 3120373"/>
              <a:gd name="connsiteX79" fmla="*/ 0 w 2195098"/>
              <a:gd name="connsiteY79" fmla="*/ 1386832 h 3120373"/>
              <a:gd name="connsiteX80" fmla="*/ 0 w 2195098"/>
              <a:gd name="connsiteY80" fmla="*/ 1040124 h 3120373"/>
              <a:gd name="connsiteX81" fmla="*/ 0 w 2195098"/>
              <a:gd name="connsiteY81" fmla="*/ 693416 h 3120373"/>
              <a:gd name="connsiteX82" fmla="*/ 0 w 2195098"/>
              <a:gd name="connsiteY82" fmla="*/ 346708 h 3120373"/>
              <a:gd name="connsiteX83" fmla="*/ 0 w 2195098"/>
              <a:gd name="connsiteY8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487799 w 2195098"/>
              <a:gd name="connsiteY73" fmla="*/ 3120373 h 3120373"/>
              <a:gd name="connsiteX74" fmla="*/ 243900 w 2195098"/>
              <a:gd name="connsiteY74" fmla="*/ 3120373 h 3120373"/>
              <a:gd name="connsiteX75" fmla="*/ 0 w 2195098"/>
              <a:gd name="connsiteY75" fmla="*/ 3120373 h 3120373"/>
              <a:gd name="connsiteX76" fmla="*/ 0 w 2195098"/>
              <a:gd name="connsiteY76" fmla="*/ 2773665 h 3120373"/>
              <a:gd name="connsiteX77" fmla="*/ 0 w 2195098"/>
              <a:gd name="connsiteY77" fmla="*/ 2426957 h 3120373"/>
              <a:gd name="connsiteX78" fmla="*/ 0 w 2195098"/>
              <a:gd name="connsiteY78" fmla="*/ 2080249 h 3120373"/>
              <a:gd name="connsiteX79" fmla="*/ 0 w 2195098"/>
              <a:gd name="connsiteY79" fmla="*/ 1733541 h 3120373"/>
              <a:gd name="connsiteX80" fmla="*/ 0 w 2195098"/>
              <a:gd name="connsiteY80" fmla="*/ 1386832 h 3120373"/>
              <a:gd name="connsiteX81" fmla="*/ 0 w 2195098"/>
              <a:gd name="connsiteY81" fmla="*/ 1040124 h 3120373"/>
              <a:gd name="connsiteX82" fmla="*/ 0 w 2195098"/>
              <a:gd name="connsiteY82" fmla="*/ 693416 h 3120373"/>
              <a:gd name="connsiteX83" fmla="*/ 0 w 2195098"/>
              <a:gd name="connsiteY83" fmla="*/ 346708 h 3120373"/>
              <a:gd name="connsiteX84" fmla="*/ 0 w 2195098"/>
              <a:gd name="connsiteY8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569099 w 2195098"/>
              <a:gd name="connsiteY73" fmla="*/ 3120373 h 3120373"/>
              <a:gd name="connsiteX74" fmla="*/ 487799 w 2195098"/>
              <a:gd name="connsiteY74" fmla="*/ 3120373 h 3120373"/>
              <a:gd name="connsiteX75" fmla="*/ 243900 w 2195098"/>
              <a:gd name="connsiteY75" fmla="*/ 3120373 h 3120373"/>
              <a:gd name="connsiteX76" fmla="*/ 0 w 2195098"/>
              <a:gd name="connsiteY76" fmla="*/ 3120373 h 3120373"/>
              <a:gd name="connsiteX77" fmla="*/ 0 w 2195098"/>
              <a:gd name="connsiteY77" fmla="*/ 2773665 h 3120373"/>
              <a:gd name="connsiteX78" fmla="*/ 0 w 2195098"/>
              <a:gd name="connsiteY78" fmla="*/ 2426957 h 3120373"/>
              <a:gd name="connsiteX79" fmla="*/ 0 w 2195098"/>
              <a:gd name="connsiteY79" fmla="*/ 2080249 h 3120373"/>
              <a:gd name="connsiteX80" fmla="*/ 0 w 2195098"/>
              <a:gd name="connsiteY80" fmla="*/ 1733541 h 3120373"/>
              <a:gd name="connsiteX81" fmla="*/ 0 w 2195098"/>
              <a:gd name="connsiteY81" fmla="*/ 1386832 h 3120373"/>
              <a:gd name="connsiteX82" fmla="*/ 0 w 2195098"/>
              <a:gd name="connsiteY82" fmla="*/ 1040124 h 3120373"/>
              <a:gd name="connsiteX83" fmla="*/ 0 w 2195098"/>
              <a:gd name="connsiteY83" fmla="*/ 693416 h 3120373"/>
              <a:gd name="connsiteX84" fmla="*/ 0 w 2195098"/>
              <a:gd name="connsiteY84" fmla="*/ 346708 h 3120373"/>
              <a:gd name="connsiteX85" fmla="*/ 0 w 2195098"/>
              <a:gd name="connsiteY8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243900 w 2195098"/>
              <a:gd name="connsiteY76" fmla="*/ 3120373 h 3120373"/>
              <a:gd name="connsiteX77" fmla="*/ 0 w 2195098"/>
              <a:gd name="connsiteY77" fmla="*/ 3120373 h 3120373"/>
              <a:gd name="connsiteX78" fmla="*/ 0 w 2195098"/>
              <a:gd name="connsiteY78" fmla="*/ 2773665 h 3120373"/>
              <a:gd name="connsiteX79" fmla="*/ 0 w 2195098"/>
              <a:gd name="connsiteY79" fmla="*/ 2426957 h 3120373"/>
              <a:gd name="connsiteX80" fmla="*/ 0 w 2195098"/>
              <a:gd name="connsiteY80" fmla="*/ 2080249 h 3120373"/>
              <a:gd name="connsiteX81" fmla="*/ 0 w 2195098"/>
              <a:gd name="connsiteY81" fmla="*/ 1733541 h 3120373"/>
              <a:gd name="connsiteX82" fmla="*/ 0 w 2195098"/>
              <a:gd name="connsiteY82" fmla="*/ 1386832 h 3120373"/>
              <a:gd name="connsiteX83" fmla="*/ 0 w 2195098"/>
              <a:gd name="connsiteY83" fmla="*/ 1040124 h 3120373"/>
              <a:gd name="connsiteX84" fmla="*/ 0 w 2195098"/>
              <a:gd name="connsiteY84" fmla="*/ 693416 h 3120373"/>
              <a:gd name="connsiteX85" fmla="*/ 0 w 2195098"/>
              <a:gd name="connsiteY85" fmla="*/ 346708 h 3120373"/>
              <a:gd name="connsiteX86" fmla="*/ 0 w 2195098"/>
              <a:gd name="connsiteY8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325199 w 2195098"/>
              <a:gd name="connsiteY76" fmla="*/ 3120373 h 3120373"/>
              <a:gd name="connsiteX77" fmla="*/ 243900 w 2195098"/>
              <a:gd name="connsiteY77" fmla="*/ 3120373 h 3120373"/>
              <a:gd name="connsiteX78" fmla="*/ 0 w 2195098"/>
              <a:gd name="connsiteY78" fmla="*/ 3120373 h 3120373"/>
              <a:gd name="connsiteX79" fmla="*/ 0 w 2195098"/>
              <a:gd name="connsiteY79" fmla="*/ 2773665 h 3120373"/>
              <a:gd name="connsiteX80" fmla="*/ 0 w 2195098"/>
              <a:gd name="connsiteY80" fmla="*/ 2426957 h 3120373"/>
              <a:gd name="connsiteX81" fmla="*/ 0 w 2195098"/>
              <a:gd name="connsiteY81" fmla="*/ 2080249 h 3120373"/>
              <a:gd name="connsiteX82" fmla="*/ 0 w 2195098"/>
              <a:gd name="connsiteY82" fmla="*/ 1733541 h 3120373"/>
              <a:gd name="connsiteX83" fmla="*/ 0 w 2195098"/>
              <a:gd name="connsiteY83" fmla="*/ 1386832 h 3120373"/>
              <a:gd name="connsiteX84" fmla="*/ 0 w 2195098"/>
              <a:gd name="connsiteY84" fmla="*/ 1040124 h 3120373"/>
              <a:gd name="connsiteX85" fmla="*/ 0 w 2195098"/>
              <a:gd name="connsiteY85" fmla="*/ 693416 h 3120373"/>
              <a:gd name="connsiteX86" fmla="*/ 0 w 2195098"/>
              <a:gd name="connsiteY86" fmla="*/ 346708 h 3120373"/>
              <a:gd name="connsiteX87" fmla="*/ 0 w 2195098"/>
              <a:gd name="connsiteY8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0 w 2195098"/>
              <a:gd name="connsiteY79" fmla="*/ 3120373 h 3120373"/>
              <a:gd name="connsiteX80" fmla="*/ 0 w 2195098"/>
              <a:gd name="connsiteY80" fmla="*/ 2773665 h 3120373"/>
              <a:gd name="connsiteX81" fmla="*/ 0 w 2195098"/>
              <a:gd name="connsiteY81" fmla="*/ 2426957 h 3120373"/>
              <a:gd name="connsiteX82" fmla="*/ 0 w 2195098"/>
              <a:gd name="connsiteY82" fmla="*/ 2080249 h 3120373"/>
              <a:gd name="connsiteX83" fmla="*/ 0 w 2195098"/>
              <a:gd name="connsiteY83" fmla="*/ 1733541 h 3120373"/>
              <a:gd name="connsiteX84" fmla="*/ 0 w 2195098"/>
              <a:gd name="connsiteY84" fmla="*/ 1386832 h 3120373"/>
              <a:gd name="connsiteX85" fmla="*/ 0 w 2195098"/>
              <a:gd name="connsiteY85" fmla="*/ 1040124 h 3120373"/>
              <a:gd name="connsiteX86" fmla="*/ 0 w 2195098"/>
              <a:gd name="connsiteY86" fmla="*/ 693416 h 3120373"/>
              <a:gd name="connsiteX87" fmla="*/ 0 w 2195098"/>
              <a:gd name="connsiteY87" fmla="*/ 346708 h 3120373"/>
              <a:gd name="connsiteX88" fmla="*/ 0 w 2195098"/>
              <a:gd name="connsiteY8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81300 w 2195098"/>
              <a:gd name="connsiteY79" fmla="*/ 3120373 h 3120373"/>
              <a:gd name="connsiteX80" fmla="*/ 0 w 2195098"/>
              <a:gd name="connsiteY80" fmla="*/ 3120373 h 3120373"/>
              <a:gd name="connsiteX81" fmla="*/ 0 w 2195098"/>
              <a:gd name="connsiteY81" fmla="*/ 2773665 h 3120373"/>
              <a:gd name="connsiteX82" fmla="*/ 0 w 2195098"/>
              <a:gd name="connsiteY82" fmla="*/ 2426957 h 3120373"/>
              <a:gd name="connsiteX83" fmla="*/ 0 w 2195098"/>
              <a:gd name="connsiteY83" fmla="*/ 2080249 h 3120373"/>
              <a:gd name="connsiteX84" fmla="*/ 0 w 2195098"/>
              <a:gd name="connsiteY84" fmla="*/ 1733541 h 3120373"/>
              <a:gd name="connsiteX85" fmla="*/ 0 w 2195098"/>
              <a:gd name="connsiteY85" fmla="*/ 1386832 h 3120373"/>
              <a:gd name="connsiteX86" fmla="*/ 0 w 2195098"/>
              <a:gd name="connsiteY86" fmla="*/ 1040124 h 3120373"/>
              <a:gd name="connsiteX87" fmla="*/ 0 w 2195098"/>
              <a:gd name="connsiteY87" fmla="*/ 693416 h 3120373"/>
              <a:gd name="connsiteX88" fmla="*/ 0 w 2195098"/>
              <a:gd name="connsiteY88" fmla="*/ 346708 h 3120373"/>
              <a:gd name="connsiteX89" fmla="*/ 0 w 2195098"/>
              <a:gd name="connsiteY8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773665 h 3120373"/>
              <a:gd name="connsiteX83" fmla="*/ 0 w 2195098"/>
              <a:gd name="connsiteY83" fmla="*/ 2426957 h 3120373"/>
              <a:gd name="connsiteX84" fmla="*/ 0 w 2195098"/>
              <a:gd name="connsiteY84" fmla="*/ 2080249 h 3120373"/>
              <a:gd name="connsiteX85" fmla="*/ 0 w 2195098"/>
              <a:gd name="connsiteY85" fmla="*/ 1733541 h 3120373"/>
              <a:gd name="connsiteX86" fmla="*/ 0 w 2195098"/>
              <a:gd name="connsiteY86" fmla="*/ 1386832 h 3120373"/>
              <a:gd name="connsiteX87" fmla="*/ 0 w 2195098"/>
              <a:gd name="connsiteY87" fmla="*/ 1040124 h 3120373"/>
              <a:gd name="connsiteX88" fmla="*/ 0 w 2195098"/>
              <a:gd name="connsiteY88" fmla="*/ 693416 h 3120373"/>
              <a:gd name="connsiteX89" fmla="*/ 0 w 2195098"/>
              <a:gd name="connsiteY89" fmla="*/ 346708 h 3120373"/>
              <a:gd name="connsiteX90" fmla="*/ 0 w 2195098"/>
              <a:gd name="connsiteY9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889234 h 3120373"/>
              <a:gd name="connsiteX83" fmla="*/ 0 w 2195098"/>
              <a:gd name="connsiteY83" fmla="*/ 2773665 h 3120373"/>
              <a:gd name="connsiteX84" fmla="*/ 0 w 2195098"/>
              <a:gd name="connsiteY84" fmla="*/ 2426957 h 3120373"/>
              <a:gd name="connsiteX85" fmla="*/ 0 w 2195098"/>
              <a:gd name="connsiteY85" fmla="*/ 2080249 h 3120373"/>
              <a:gd name="connsiteX86" fmla="*/ 0 w 2195098"/>
              <a:gd name="connsiteY86" fmla="*/ 1733541 h 3120373"/>
              <a:gd name="connsiteX87" fmla="*/ 0 w 2195098"/>
              <a:gd name="connsiteY87" fmla="*/ 1386832 h 3120373"/>
              <a:gd name="connsiteX88" fmla="*/ 0 w 2195098"/>
              <a:gd name="connsiteY88" fmla="*/ 1040124 h 3120373"/>
              <a:gd name="connsiteX89" fmla="*/ 0 w 2195098"/>
              <a:gd name="connsiteY89" fmla="*/ 693416 h 3120373"/>
              <a:gd name="connsiteX90" fmla="*/ 0 w 2195098"/>
              <a:gd name="connsiteY90" fmla="*/ 346708 h 3120373"/>
              <a:gd name="connsiteX91" fmla="*/ 0 w 2195098"/>
              <a:gd name="connsiteY9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426957 h 3120373"/>
              <a:gd name="connsiteX86" fmla="*/ 0 w 2195098"/>
              <a:gd name="connsiteY86" fmla="*/ 2080249 h 3120373"/>
              <a:gd name="connsiteX87" fmla="*/ 0 w 2195098"/>
              <a:gd name="connsiteY87" fmla="*/ 1733541 h 3120373"/>
              <a:gd name="connsiteX88" fmla="*/ 0 w 2195098"/>
              <a:gd name="connsiteY88" fmla="*/ 1386832 h 3120373"/>
              <a:gd name="connsiteX89" fmla="*/ 0 w 2195098"/>
              <a:gd name="connsiteY89" fmla="*/ 1040124 h 3120373"/>
              <a:gd name="connsiteX90" fmla="*/ 0 w 2195098"/>
              <a:gd name="connsiteY90" fmla="*/ 693416 h 3120373"/>
              <a:gd name="connsiteX91" fmla="*/ 0 w 2195098"/>
              <a:gd name="connsiteY91" fmla="*/ 346708 h 3120373"/>
              <a:gd name="connsiteX92" fmla="*/ 0 w 2195098"/>
              <a:gd name="connsiteY9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542526 h 3120373"/>
              <a:gd name="connsiteX86" fmla="*/ 0 w 2195098"/>
              <a:gd name="connsiteY86" fmla="*/ 2426957 h 3120373"/>
              <a:gd name="connsiteX87" fmla="*/ 0 w 2195098"/>
              <a:gd name="connsiteY87" fmla="*/ 2080249 h 3120373"/>
              <a:gd name="connsiteX88" fmla="*/ 0 w 2195098"/>
              <a:gd name="connsiteY88" fmla="*/ 1733541 h 3120373"/>
              <a:gd name="connsiteX89" fmla="*/ 0 w 2195098"/>
              <a:gd name="connsiteY89" fmla="*/ 1386832 h 3120373"/>
              <a:gd name="connsiteX90" fmla="*/ 0 w 2195098"/>
              <a:gd name="connsiteY90" fmla="*/ 1040124 h 3120373"/>
              <a:gd name="connsiteX91" fmla="*/ 0 w 2195098"/>
              <a:gd name="connsiteY91" fmla="*/ 693416 h 3120373"/>
              <a:gd name="connsiteX92" fmla="*/ 0 w 2195098"/>
              <a:gd name="connsiteY92" fmla="*/ 346708 h 3120373"/>
              <a:gd name="connsiteX93" fmla="*/ 0 w 2195098"/>
              <a:gd name="connsiteY9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080249 h 3120373"/>
              <a:gd name="connsiteX89" fmla="*/ 0 w 2195098"/>
              <a:gd name="connsiteY89" fmla="*/ 1733541 h 3120373"/>
              <a:gd name="connsiteX90" fmla="*/ 0 w 2195098"/>
              <a:gd name="connsiteY90" fmla="*/ 1386832 h 3120373"/>
              <a:gd name="connsiteX91" fmla="*/ 0 w 2195098"/>
              <a:gd name="connsiteY91" fmla="*/ 1040124 h 3120373"/>
              <a:gd name="connsiteX92" fmla="*/ 0 w 2195098"/>
              <a:gd name="connsiteY92" fmla="*/ 693416 h 3120373"/>
              <a:gd name="connsiteX93" fmla="*/ 0 w 2195098"/>
              <a:gd name="connsiteY93" fmla="*/ 346708 h 3120373"/>
              <a:gd name="connsiteX94" fmla="*/ 0 w 2195098"/>
              <a:gd name="connsiteY9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195818 h 3120373"/>
              <a:gd name="connsiteX89" fmla="*/ 0 w 2195098"/>
              <a:gd name="connsiteY89" fmla="*/ 2080249 h 3120373"/>
              <a:gd name="connsiteX90" fmla="*/ 0 w 2195098"/>
              <a:gd name="connsiteY90" fmla="*/ 1733541 h 3120373"/>
              <a:gd name="connsiteX91" fmla="*/ 0 w 2195098"/>
              <a:gd name="connsiteY91" fmla="*/ 1386832 h 3120373"/>
              <a:gd name="connsiteX92" fmla="*/ 0 w 2195098"/>
              <a:gd name="connsiteY92" fmla="*/ 1040124 h 3120373"/>
              <a:gd name="connsiteX93" fmla="*/ 0 w 2195098"/>
              <a:gd name="connsiteY93" fmla="*/ 693416 h 3120373"/>
              <a:gd name="connsiteX94" fmla="*/ 0 w 2195098"/>
              <a:gd name="connsiteY94" fmla="*/ 346708 h 3120373"/>
              <a:gd name="connsiteX95" fmla="*/ 0 w 2195098"/>
              <a:gd name="connsiteY9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733541 h 3120373"/>
              <a:gd name="connsiteX92" fmla="*/ 0 w 2195098"/>
              <a:gd name="connsiteY92" fmla="*/ 1386832 h 3120373"/>
              <a:gd name="connsiteX93" fmla="*/ 0 w 2195098"/>
              <a:gd name="connsiteY93" fmla="*/ 1040124 h 3120373"/>
              <a:gd name="connsiteX94" fmla="*/ 0 w 2195098"/>
              <a:gd name="connsiteY94" fmla="*/ 693416 h 3120373"/>
              <a:gd name="connsiteX95" fmla="*/ 0 w 2195098"/>
              <a:gd name="connsiteY95" fmla="*/ 346708 h 3120373"/>
              <a:gd name="connsiteX96" fmla="*/ 0 w 2195098"/>
              <a:gd name="connsiteY9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849110 h 3120373"/>
              <a:gd name="connsiteX92" fmla="*/ 0 w 2195098"/>
              <a:gd name="connsiteY92" fmla="*/ 1733541 h 3120373"/>
              <a:gd name="connsiteX93" fmla="*/ 0 w 2195098"/>
              <a:gd name="connsiteY93" fmla="*/ 1386832 h 3120373"/>
              <a:gd name="connsiteX94" fmla="*/ 0 w 2195098"/>
              <a:gd name="connsiteY94" fmla="*/ 1040124 h 3120373"/>
              <a:gd name="connsiteX95" fmla="*/ 0 w 2195098"/>
              <a:gd name="connsiteY95" fmla="*/ 693416 h 3120373"/>
              <a:gd name="connsiteX96" fmla="*/ 0 w 2195098"/>
              <a:gd name="connsiteY96" fmla="*/ 346708 h 3120373"/>
              <a:gd name="connsiteX97" fmla="*/ 0 w 2195098"/>
              <a:gd name="connsiteY9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386832 h 3120373"/>
              <a:gd name="connsiteX95" fmla="*/ 0 w 2195098"/>
              <a:gd name="connsiteY95" fmla="*/ 1040124 h 3120373"/>
              <a:gd name="connsiteX96" fmla="*/ 0 w 2195098"/>
              <a:gd name="connsiteY96" fmla="*/ 693416 h 3120373"/>
              <a:gd name="connsiteX97" fmla="*/ 0 w 2195098"/>
              <a:gd name="connsiteY97" fmla="*/ 346708 h 3120373"/>
              <a:gd name="connsiteX98" fmla="*/ 0 w 2195098"/>
              <a:gd name="connsiteY9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502402 h 3120373"/>
              <a:gd name="connsiteX95" fmla="*/ 0 w 2195098"/>
              <a:gd name="connsiteY95" fmla="*/ 1386832 h 3120373"/>
              <a:gd name="connsiteX96" fmla="*/ 0 w 2195098"/>
              <a:gd name="connsiteY96" fmla="*/ 1040124 h 3120373"/>
              <a:gd name="connsiteX97" fmla="*/ 0 w 2195098"/>
              <a:gd name="connsiteY97" fmla="*/ 693416 h 3120373"/>
              <a:gd name="connsiteX98" fmla="*/ 0 w 2195098"/>
              <a:gd name="connsiteY98" fmla="*/ 346708 h 3120373"/>
              <a:gd name="connsiteX99" fmla="*/ 0 w 2195098"/>
              <a:gd name="connsiteY9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040124 h 3120373"/>
              <a:gd name="connsiteX98" fmla="*/ 0 w 2195098"/>
              <a:gd name="connsiteY98" fmla="*/ 693416 h 3120373"/>
              <a:gd name="connsiteX99" fmla="*/ 0 w 2195098"/>
              <a:gd name="connsiteY99" fmla="*/ 346708 h 3120373"/>
              <a:gd name="connsiteX100" fmla="*/ 0 w 2195098"/>
              <a:gd name="connsiteY10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155693 h 3120373"/>
              <a:gd name="connsiteX98" fmla="*/ 0 w 2195098"/>
              <a:gd name="connsiteY98" fmla="*/ 1040124 h 3120373"/>
              <a:gd name="connsiteX99" fmla="*/ 0 w 2195098"/>
              <a:gd name="connsiteY99" fmla="*/ 693416 h 3120373"/>
              <a:gd name="connsiteX100" fmla="*/ 0 w 2195098"/>
              <a:gd name="connsiteY100" fmla="*/ 346708 h 3120373"/>
              <a:gd name="connsiteX101" fmla="*/ 0 w 2195098"/>
              <a:gd name="connsiteY10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693416 h 3120373"/>
              <a:gd name="connsiteX101" fmla="*/ 0 w 2195098"/>
              <a:gd name="connsiteY101" fmla="*/ 346708 h 3120373"/>
              <a:gd name="connsiteX102" fmla="*/ 0 w 2195098"/>
              <a:gd name="connsiteY10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808985 h 3120373"/>
              <a:gd name="connsiteX101" fmla="*/ 0 w 2195098"/>
              <a:gd name="connsiteY101" fmla="*/ 693416 h 3120373"/>
              <a:gd name="connsiteX102" fmla="*/ 0 w 2195098"/>
              <a:gd name="connsiteY102" fmla="*/ 346708 h 3120373"/>
              <a:gd name="connsiteX103" fmla="*/ 0 w 2195098"/>
              <a:gd name="connsiteY10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346708 h 3120373"/>
              <a:gd name="connsiteX104" fmla="*/ 0 w 2195098"/>
              <a:gd name="connsiteY10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462277 h 3120373"/>
              <a:gd name="connsiteX104" fmla="*/ 0 w 2195098"/>
              <a:gd name="connsiteY104" fmla="*/ 346708 h 3120373"/>
              <a:gd name="connsiteX105" fmla="*/ 0 w 2195098"/>
              <a:gd name="connsiteY10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115569 h 3120373"/>
              <a:gd name="connsiteX107" fmla="*/ 0 w 2195098"/>
              <a:gd name="connsiteY10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231139 h 3120373"/>
              <a:gd name="connsiteX107" fmla="*/ 0 w 2195098"/>
              <a:gd name="connsiteY107" fmla="*/ 115569 h 3120373"/>
              <a:gd name="connsiteX108" fmla="*/ 0 w 2195098"/>
              <a:gd name="connsiteY108" fmla="*/ 0 h 3120373"/>
              <a:gd name="connsiteX0" fmla="*/ 2195098 w 2286538"/>
              <a:gd name="connsiteY0" fmla="*/ 577847 h 3120373"/>
              <a:gd name="connsiteX1" fmla="*/ 2195098 w 2286538"/>
              <a:gd name="connsiteY1" fmla="*/ 693417 h 3120373"/>
              <a:gd name="connsiteX2" fmla="*/ 2195098 w 2286538"/>
              <a:gd name="connsiteY2" fmla="*/ 808986 h 3120373"/>
              <a:gd name="connsiteX3" fmla="*/ 2195098 w 2286538"/>
              <a:gd name="connsiteY3" fmla="*/ 924556 h 3120373"/>
              <a:gd name="connsiteX4" fmla="*/ 2195098 w 2286538"/>
              <a:gd name="connsiteY4" fmla="*/ 1040125 h 3120373"/>
              <a:gd name="connsiteX5" fmla="*/ 2195098 w 2286538"/>
              <a:gd name="connsiteY5" fmla="*/ 1155694 h 3120373"/>
              <a:gd name="connsiteX6" fmla="*/ 2195098 w 2286538"/>
              <a:gd name="connsiteY6" fmla="*/ 1271264 h 3120373"/>
              <a:gd name="connsiteX7" fmla="*/ 2195098 w 2286538"/>
              <a:gd name="connsiteY7" fmla="*/ 1386833 h 3120373"/>
              <a:gd name="connsiteX8" fmla="*/ 2195098 w 2286538"/>
              <a:gd name="connsiteY8" fmla="*/ 1502402 h 3120373"/>
              <a:gd name="connsiteX9" fmla="*/ 2195098 w 2286538"/>
              <a:gd name="connsiteY9" fmla="*/ 1617972 h 3120373"/>
              <a:gd name="connsiteX10" fmla="*/ 2195098 w 2286538"/>
              <a:gd name="connsiteY10" fmla="*/ 1733541 h 3120373"/>
              <a:gd name="connsiteX11" fmla="*/ 2195098 w 2286538"/>
              <a:gd name="connsiteY11" fmla="*/ 1849110 h 3120373"/>
              <a:gd name="connsiteX12" fmla="*/ 2195098 w 2286538"/>
              <a:gd name="connsiteY12" fmla="*/ 1964680 h 3120373"/>
              <a:gd name="connsiteX13" fmla="*/ 2195098 w 2286538"/>
              <a:gd name="connsiteY13" fmla="*/ 2080249 h 3120373"/>
              <a:gd name="connsiteX14" fmla="*/ 2195098 w 2286538"/>
              <a:gd name="connsiteY14" fmla="*/ 2195818 h 3120373"/>
              <a:gd name="connsiteX15" fmla="*/ 2195098 w 2286538"/>
              <a:gd name="connsiteY15" fmla="*/ 2311388 h 3120373"/>
              <a:gd name="connsiteX16" fmla="*/ 2195098 w 2286538"/>
              <a:gd name="connsiteY16" fmla="*/ 2426957 h 3120373"/>
              <a:gd name="connsiteX17" fmla="*/ 2195098 w 2286538"/>
              <a:gd name="connsiteY17" fmla="*/ 2542526 h 3120373"/>
              <a:gd name="connsiteX18" fmla="*/ 2195098 w 2286538"/>
              <a:gd name="connsiteY18" fmla="*/ 2658096 h 3120373"/>
              <a:gd name="connsiteX19" fmla="*/ 2195098 w 2286538"/>
              <a:gd name="connsiteY19" fmla="*/ 2773665 h 3120373"/>
              <a:gd name="connsiteX20" fmla="*/ 2195098 w 2286538"/>
              <a:gd name="connsiteY20" fmla="*/ 2889234 h 3120373"/>
              <a:gd name="connsiteX21" fmla="*/ 2195098 w 2286538"/>
              <a:gd name="connsiteY21" fmla="*/ 3004804 h 3120373"/>
              <a:gd name="connsiteX22" fmla="*/ 2195098 w 2286538"/>
              <a:gd name="connsiteY22" fmla="*/ 3120373 h 3120373"/>
              <a:gd name="connsiteX23" fmla="*/ 2113798 w 2286538"/>
              <a:gd name="connsiteY23" fmla="*/ 3120373 h 3120373"/>
              <a:gd name="connsiteX24" fmla="*/ 2032498 w 2286538"/>
              <a:gd name="connsiteY24" fmla="*/ 3120373 h 3120373"/>
              <a:gd name="connsiteX25" fmla="*/ 1951198 w 2286538"/>
              <a:gd name="connsiteY25" fmla="*/ 3120373 h 3120373"/>
              <a:gd name="connsiteX26" fmla="*/ 1869898 w 2286538"/>
              <a:gd name="connsiteY26" fmla="*/ 3120373 h 3120373"/>
              <a:gd name="connsiteX27" fmla="*/ 1788599 w 2286538"/>
              <a:gd name="connsiteY27" fmla="*/ 3120373 h 3120373"/>
              <a:gd name="connsiteX28" fmla="*/ 1707299 w 2286538"/>
              <a:gd name="connsiteY28" fmla="*/ 3120373 h 3120373"/>
              <a:gd name="connsiteX29" fmla="*/ 1625999 w 2286538"/>
              <a:gd name="connsiteY29" fmla="*/ 3120373 h 3120373"/>
              <a:gd name="connsiteX30" fmla="*/ 1544699 w 2286538"/>
              <a:gd name="connsiteY30" fmla="*/ 3120373 h 3120373"/>
              <a:gd name="connsiteX31" fmla="*/ 1463399 w 2286538"/>
              <a:gd name="connsiteY31" fmla="*/ 3120373 h 3120373"/>
              <a:gd name="connsiteX32" fmla="*/ 1382099 w 2286538"/>
              <a:gd name="connsiteY32" fmla="*/ 3120373 h 3120373"/>
              <a:gd name="connsiteX33" fmla="*/ 1300799 w 2286538"/>
              <a:gd name="connsiteY33" fmla="*/ 3120373 h 3120373"/>
              <a:gd name="connsiteX34" fmla="*/ 1219499 w 2286538"/>
              <a:gd name="connsiteY34" fmla="*/ 3120373 h 3120373"/>
              <a:gd name="connsiteX35" fmla="*/ 1138199 w 2286538"/>
              <a:gd name="connsiteY35" fmla="*/ 3120373 h 3120373"/>
              <a:gd name="connsiteX36" fmla="*/ 1056899 w 2286538"/>
              <a:gd name="connsiteY36" fmla="*/ 3120373 h 3120373"/>
              <a:gd name="connsiteX37" fmla="*/ 975599 w 2286538"/>
              <a:gd name="connsiteY37" fmla="*/ 3120373 h 3120373"/>
              <a:gd name="connsiteX38" fmla="*/ 894299 w 2286538"/>
              <a:gd name="connsiteY38" fmla="*/ 3120373 h 3120373"/>
              <a:gd name="connsiteX39" fmla="*/ 812999 w 2286538"/>
              <a:gd name="connsiteY39" fmla="*/ 3120373 h 3120373"/>
              <a:gd name="connsiteX40" fmla="*/ 731699 w 2286538"/>
              <a:gd name="connsiteY40" fmla="*/ 3120373 h 3120373"/>
              <a:gd name="connsiteX41" fmla="*/ 650399 w 2286538"/>
              <a:gd name="connsiteY41" fmla="*/ 3120373 h 3120373"/>
              <a:gd name="connsiteX42" fmla="*/ 569099 w 2286538"/>
              <a:gd name="connsiteY42" fmla="*/ 3120373 h 3120373"/>
              <a:gd name="connsiteX43" fmla="*/ 487799 w 2286538"/>
              <a:gd name="connsiteY43" fmla="*/ 3120373 h 3120373"/>
              <a:gd name="connsiteX44" fmla="*/ 406499 w 2286538"/>
              <a:gd name="connsiteY44" fmla="*/ 3120373 h 3120373"/>
              <a:gd name="connsiteX45" fmla="*/ 325199 w 2286538"/>
              <a:gd name="connsiteY45" fmla="*/ 3120373 h 3120373"/>
              <a:gd name="connsiteX46" fmla="*/ 243900 w 2286538"/>
              <a:gd name="connsiteY46" fmla="*/ 3120373 h 3120373"/>
              <a:gd name="connsiteX47" fmla="*/ 162600 w 2286538"/>
              <a:gd name="connsiteY47" fmla="*/ 3120373 h 3120373"/>
              <a:gd name="connsiteX48" fmla="*/ 81300 w 2286538"/>
              <a:gd name="connsiteY48" fmla="*/ 3120373 h 3120373"/>
              <a:gd name="connsiteX49" fmla="*/ 0 w 2286538"/>
              <a:gd name="connsiteY49" fmla="*/ 3120373 h 3120373"/>
              <a:gd name="connsiteX50" fmla="*/ 0 w 2286538"/>
              <a:gd name="connsiteY50" fmla="*/ 3004804 h 3120373"/>
              <a:gd name="connsiteX51" fmla="*/ 0 w 2286538"/>
              <a:gd name="connsiteY51" fmla="*/ 2889234 h 3120373"/>
              <a:gd name="connsiteX52" fmla="*/ 0 w 2286538"/>
              <a:gd name="connsiteY52" fmla="*/ 2773665 h 3120373"/>
              <a:gd name="connsiteX53" fmla="*/ 0 w 2286538"/>
              <a:gd name="connsiteY53" fmla="*/ 2658096 h 3120373"/>
              <a:gd name="connsiteX54" fmla="*/ 0 w 2286538"/>
              <a:gd name="connsiteY54" fmla="*/ 2542526 h 3120373"/>
              <a:gd name="connsiteX55" fmla="*/ 0 w 2286538"/>
              <a:gd name="connsiteY55" fmla="*/ 2426957 h 3120373"/>
              <a:gd name="connsiteX56" fmla="*/ 0 w 2286538"/>
              <a:gd name="connsiteY56" fmla="*/ 2311388 h 3120373"/>
              <a:gd name="connsiteX57" fmla="*/ 0 w 2286538"/>
              <a:gd name="connsiteY57" fmla="*/ 2195818 h 3120373"/>
              <a:gd name="connsiteX58" fmla="*/ 0 w 2286538"/>
              <a:gd name="connsiteY58" fmla="*/ 2080249 h 3120373"/>
              <a:gd name="connsiteX59" fmla="*/ 0 w 2286538"/>
              <a:gd name="connsiteY59" fmla="*/ 1964680 h 3120373"/>
              <a:gd name="connsiteX60" fmla="*/ 0 w 2286538"/>
              <a:gd name="connsiteY60" fmla="*/ 1849110 h 3120373"/>
              <a:gd name="connsiteX61" fmla="*/ 0 w 2286538"/>
              <a:gd name="connsiteY61" fmla="*/ 1733541 h 3120373"/>
              <a:gd name="connsiteX62" fmla="*/ 0 w 2286538"/>
              <a:gd name="connsiteY62" fmla="*/ 1617971 h 3120373"/>
              <a:gd name="connsiteX63" fmla="*/ 0 w 2286538"/>
              <a:gd name="connsiteY63" fmla="*/ 1502402 h 3120373"/>
              <a:gd name="connsiteX64" fmla="*/ 0 w 2286538"/>
              <a:gd name="connsiteY64" fmla="*/ 1386832 h 3120373"/>
              <a:gd name="connsiteX65" fmla="*/ 0 w 2286538"/>
              <a:gd name="connsiteY65" fmla="*/ 1271263 h 3120373"/>
              <a:gd name="connsiteX66" fmla="*/ 0 w 2286538"/>
              <a:gd name="connsiteY66" fmla="*/ 1155693 h 3120373"/>
              <a:gd name="connsiteX67" fmla="*/ 0 w 2286538"/>
              <a:gd name="connsiteY67" fmla="*/ 1040124 h 3120373"/>
              <a:gd name="connsiteX68" fmla="*/ 0 w 2286538"/>
              <a:gd name="connsiteY68" fmla="*/ 924555 h 3120373"/>
              <a:gd name="connsiteX69" fmla="*/ 0 w 2286538"/>
              <a:gd name="connsiteY69" fmla="*/ 808985 h 3120373"/>
              <a:gd name="connsiteX70" fmla="*/ 0 w 2286538"/>
              <a:gd name="connsiteY70" fmla="*/ 693416 h 3120373"/>
              <a:gd name="connsiteX71" fmla="*/ 0 w 2286538"/>
              <a:gd name="connsiteY71" fmla="*/ 577847 h 3120373"/>
              <a:gd name="connsiteX72" fmla="*/ 0 w 2286538"/>
              <a:gd name="connsiteY72" fmla="*/ 462277 h 3120373"/>
              <a:gd name="connsiteX73" fmla="*/ 0 w 2286538"/>
              <a:gd name="connsiteY73" fmla="*/ 346708 h 3120373"/>
              <a:gd name="connsiteX74" fmla="*/ 0 w 2286538"/>
              <a:gd name="connsiteY74" fmla="*/ 231139 h 3120373"/>
              <a:gd name="connsiteX75" fmla="*/ 0 w 2286538"/>
              <a:gd name="connsiteY75" fmla="*/ 115569 h 3120373"/>
              <a:gd name="connsiteX76" fmla="*/ 0 w 2286538"/>
              <a:gd name="connsiteY76" fmla="*/ 0 h 3120373"/>
              <a:gd name="connsiteX77" fmla="*/ 81300 w 2286538"/>
              <a:gd name="connsiteY77" fmla="*/ 0 h 3120373"/>
              <a:gd name="connsiteX78" fmla="*/ 162600 w 2286538"/>
              <a:gd name="connsiteY78" fmla="*/ 0 h 3120373"/>
              <a:gd name="connsiteX79" fmla="*/ 243900 w 2286538"/>
              <a:gd name="connsiteY79" fmla="*/ 0 h 3120373"/>
              <a:gd name="connsiteX80" fmla="*/ 325199 w 2286538"/>
              <a:gd name="connsiteY80" fmla="*/ 0 h 3120373"/>
              <a:gd name="connsiteX81" fmla="*/ 406499 w 2286538"/>
              <a:gd name="connsiteY81" fmla="*/ 0 h 3120373"/>
              <a:gd name="connsiteX82" fmla="*/ 487799 w 2286538"/>
              <a:gd name="connsiteY82" fmla="*/ 0 h 3120373"/>
              <a:gd name="connsiteX83" fmla="*/ 569099 w 2286538"/>
              <a:gd name="connsiteY83" fmla="*/ 0 h 3120373"/>
              <a:gd name="connsiteX84" fmla="*/ 650399 w 2286538"/>
              <a:gd name="connsiteY84" fmla="*/ 0 h 3120373"/>
              <a:gd name="connsiteX85" fmla="*/ 731699 w 2286538"/>
              <a:gd name="connsiteY85" fmla="*/ 0 h 3120373"/>
              <a:gd name="connsiteX86" fmla="*/ 812999 w 2286538"/>
              <a:gd name="connsiteY86" fmla="*/ 0 h 3120373"/>
              <a:gd name="connsiteX87" fmla="*/ 894299 w 2286538"/>
              <a:gd name="connsiteY87" fmla="*/ 0 h 3120373"/>
              <a:gd name="connsiteX88" fmla="*/ 975599 w 2286538"/>
              <a:gd name="connsiteY88" fmla="*/ 0 h 3120373"/>
              <a:gd name="connsiteX89" fmla="*/ 1056899 w 2286538"/>
              <a:gd name="connsiteY89" fmla="*/ 0 h 3120373"/>
              <a:gd name="connsiteX90" fmla="*/ 1138199 w 2286538"/>
              <a:gd name="connsiteY90" fmla="*/ 0 h 3120373"/>
              <a:gd name="connsiteX91" fmla="*/ 1219499 w 2286538"/>
              <a:gd name="connsiteY91" fmla="*/ 0 h 3120373"/>
              <a:gd name="connsiteX92" fmla="*/ 1300799 w 2286538"/>
              <a:gd name="connsiteY92" fmla="*/ 0 h 3120373"/>
              <a:gd name="connsiteX93" fmla="*/ 1382099 w 2286538"/>
              <a:gd name="connsiteY93" fmla="*/ 0 h 3120373"/>
              <a:gd name="connsiteX94" fmla="*/ 1463399 w 2286538"/>
              <a:gd name="connsiteY94" fmla="*/ 0 h 3120373"/>
              <a:gd name="connsiteX95" fmla="*/ 1544699 w 2286538"/>
              <a:gd name="connsiteY95" fmla="*/ 0 h 3120373"/>
              <a:gd name="connsiteX96" fmla="*/ 1625999 w 2286538"/>
              <a:gd name="connsiteY96" fmla="*/ 0 h 3120373"/>
              <a:gd name="connsiteX97" fmla="*/ 1707299 w 2286538"/>
              <a:gd name="connsiteY97" fmla="*/ 0 h 3120373"/>
              <a:gd name="connsiteX98" fmla="*/ 1788599 w 2286538"/>
              <a:gd name="connsiteY98" fmla="*/ 0 h 3120373"/>
              <a:gd name="connsiteX99" fmla="*/ 1869898 w 2286538"/>
              <a:gd name="connsiteY99" fmla="*/ 0 h 3120373"/>
              <a:gd name="connsiteX100" fmla="*/ 1951198 w 2286538"/>
              <a:gd name="connsiteY100" fmla="*/ 0 h 3120373"/>
              <a:gd name="connsiteX101" fmla="*/ 2032498 w 2286538"/>
              <a:gd name="connsiteY101" fmla="*/ 0 h 3120373"/>
              <a:gd name="connsiteX102" fmla="*/ 2113798 w 2286538"/>
              <a:gd name="connsiteY102" fmla="*/ 0 h 3120373"/>
              <a:gd name="connsiteX103" fmla="*/ 2195098 w 2286538"/>
              <a:gd name="connsiteY103" fmla="*/ 0 h 3120373"/>
              <a:gd name="connsiteX104" fmla="*/ 2195098 w 2286538"/>
              <a:gd name="connsiteY104" fmla="*/ 115569 h 3120373"/>
              <a:gd name="connsiteX105" fmla="*/ 2195098 w 2286538"/>
              <a:gd name="connsiteY105" fmla="*/ 231139 h 3120373"/>
              <a:gd name="connsiteX106" fmla="*/ 2195098 w 2286538"/>
              <a:gd name="connsiteY106" fmla="*/ 346708 h 3120373"/>
              <a:gd name="connsiteX107" fmla="*/ 2195098 w 2286538"/>
              <a:gd name="connsiteY107" fmla="*/ 462278 h 3120373"/>
              <a:gd name="connsiteX108" fmla="*/ 2286538 w 2286538"/>
              <a:gd name="connsiteY108" fmla="*/ 669287 h 3120373"/>
              <a:gd name="connsiteX0" fmla="*/ 2195098 w 2195098"/>
              <a:gd name="connsiteY0" fmla="*/ 577847 h 3120373"/>
              <a:gd name="connsiteX1" fmla="*/ 2195098 w 2195098"/>
              <a:gd name="connsiteY1" fmla="*/ 693417 h 3120373"/>
              <a:gd name="connsiteX2" fmla="*/ 2195098 w 2195098"/>
              <a:gd name="connsiteY2" fmla="*/ 808986 h 3120373"/>
              <a:gd name="connsiteX3" fmla="*/ 2195098 w 2195098"/>
              <a:gd name="connsiteY3" fmla="*/ 924556 h 3120373"/>
              <a:gd name="connsiteX4" fmla="*/ 2195098 w 2195098"/>
              <a:gd name="connsiteY4" fmla="*/ 1040125 h 3120373"/>
              <a:gd name="connsiteX5" fmla="*/ 2195098 w 2195098"/>
              <a:gd name="connsiteY5" fmla="*/ 1155694 h 3120373"/>
              <a:gd name="connsiteX6" fmla="*/ 2195098 w 2195098"/>
              <a:gd name="connsiteY6" fmla="*/ 1271264 h 3120373"/>
              <a:gd name="connsiteX7" fmla="*/ 2195098 w 2195098"/>
              <a:gd name="connsiteY7" fmla="*/ 1386833 h 3120373"/>
              <a:gd name="connsiteX8" fmla="*/ 2195098 w 2195098"/>
              <a:gd name="connsiteY8" fmla="*/ 1502402 h 3120373"/>
              <a:gd name="connsiteX9" fmla="*/ 2195098 w 2195098"/>
              <a:gd name="connsiteY9" fmla="*/ 1617972 h 3120373"/>
              <a:gd name="connsiteX10" fmla="*/ 2195098 w 2195098"/>
              <a:gd name="connsiteY10" fmla="*/ 1733541 h 3120373"/>
              <a:gd name="connsiteX11" fmla="*/ 2195098 w 2195098"/>
              <a:gd name="connsiteY11" fmla="*/ 1849110 h 3120373"/>
              <a:gd name="connsiteX12" fmla="*/ 2195098 w 2195098"/>
              <a:gd name="connsiteY12" fmla="*/ 1964680 h 3120373"/>
              <a:gd name="connsiteX13" fmla="*/ 2195098 w 2195098"/>
              <a:gd name="connsiteY13" fmla="*/ 2080249 h 3120373"/>
              <a:gd name="connsiteX14" fmla="*/ 2195098 w 2195098"/>
              <a:gd name="connsiteY14" fmla="*/ 2195818 h 3120373"/>
              <a:gd name="connsiteX15" fmla="*/ 2195098 w 2195098"/>
              <a:gd name="connsiteY15" fmla="*/ 2311388 h 3120373"/>
              <a:gd name="connsiteX16" fmla="*/ 2195098 w 2195098"/>
              <a:gd name="connsiteY16" fmla="*/ 2426957 h 3120373"/>
              <a:gd name="connsiteX17" fmla="*/ 2195098 w 2195098"/>
              <a:gd name="connsiteY17" fmla="*/ 2542526 h 3120373"/>
              <a:gd name="connsiteX18" fmla="*/ 2195098 w 2195098"/>
              <a:gd name="connsiteY18" fmla="*/ 2658096 h 3120373"/>
              <a:gd name="connsiteX19" fmla="*/ 2195098 w 2195098"/>
              <a:gd name="connsiteY19" fmla="*/ 2773665 h 3120373"/>
              <a:gd name="connsiteX20" fmla="*/ 2195098 w 2195098"/>
              <a:gd name="connsiteY20" fmla="*/ 2889234 h 3120373"/>
              <a:gd name="connsiteX21" fmla="*/ 2195098 w 2195098"/>
              <a:gd name="connsiteY21" fmla="*/ 3004804 h 3120373"/>
              <a:gd name="connsiteX22" fmla="*/ 2195098 w 2195098"/>
              <a:gd name="connsiteY22" fmla="*/ 3120373 h 3120373"/>
              <a:gd name="connsiteX23" fmla="*/ 2113798 w 2195098"/>
              <a:gd name="connsiteY23" fmla="*/ 3120373 h 3120373"/>
              <a:gd name="connsiteX24" fmla="*/ 2032498 w 2195098"/>
              <a:gd name="connsiteY24" fmla="*/ 3120373 h 3120373"/>
              <a:gd name="connsiteX25" fmla="*/ 1951198 w 2195098"/>
              <a:gd name="connsiteY25" fmla="*/ 3120373 h 3120373"/>
              <a:gd name="connsiteX26" fmla="*/ 1869898 w 2195098"/>
              <a:gd name="connsiteY26" fmla="*/ 3120373 h 3120373"/>
              <a:gd name="connsiteX27" fmla="*/ 1788599 w 2195098"/>
              <a:gd name="connsiteY27" fmla="*/ 3120373 h 3120373"/>
              <a:gd name="connsiteX28" fmla="*/ 1707299 w 2195098"/>
              <a:gd name="connsiteY28" fmla="*/ 3120373 h 3120373"/>
              <a:gd name="connsiteX29" fmla="*/ 1625999 w 2195098"/>
              <a:gd name="connsiteY29" fmla="*/ 3120373 h 3120373"/>
              <a:gd name="connsiteX30" fmla="*/ 1544699 w 2195098"/>
              <a:gd name="connsiteY30" fmla="*/ 3120373 h 3120373"/>
              <a:gd name="connsiteX31" fmla="*/ 1463399 w 2195098"/>
              <a:gd name="connsiteY31" fmla="*/ 3120373 h 3120373"/>
              <a:gd name="connsiteX32" fmla="*/ 1382099 w 2195098"/>
              <a:gd name="connsiteY32" fmla="*/ 3120373 h 3120373"/>
              <a:gd name="connsiteX33" fmla="*/ 1300799 w 2195098"/>
              <a:gd name="connsiteY33" fmla="*/ 3120373 h 3120373"/>
              <a:gd name="connsiteX34" fmla="*/ 1219499 w 2195098"/>
              <a:gd name="connsiteY34" fmla="*/ 3120373 h 3120373"/>
              <a:gd name="connsiteX35" fmla="*/ 1138199 w 2195098"/>
              <a:gd name="connsiteY35" fmla="*/ 3120373 h 3120373"/>
              <a:gd name="connsiteX36" fmla="*/ 1056899 w 2195098"/>
              <a:gd name="connsiteY36" fmla="*/ 3120373 h 3120373"/>
              <a:gd name="connsiteX37" fmla="*/ 975599 w 2195098"/>
              <a:gd name="connsiteY37" fmla="*/ 3120373 h 3120373"/>
              <a:gd name="connsiteX38" fmla="*/ 894299 w 2195098"/>
              <a:gd name="connsiteY38" fmla="*/ 3120373 h 3120373"/>
              <a:gd name="connsiteX39" fmla="*/ 812999 w 2195098"/>
              <a:gd name="connsiteY39" fmla="*/ 3120373 h 3120373"/>
              <a:gd name="connsiteX40" fmla="*/ 731699 w 2195098"/>
              <a:gd name="connsiteY40" fmla="*/ 3120373 h 3120373"/>
              <a:gd name="connsiteX41" fmla="*/ 650399 w 2195098"/>
              <a:gd name="connsiteY41" fmla="*/ 3120373 h 3120373"/>
              <a:gd name="connsiteX42" fmla="*/ 569099 w 2195098"/>
              <a:gd name="connsiteY42" fmla="*/ 3120373 h 3120373"/>
              <a:gd name="connsiteX43" fmla="*/ 487799 w 2195098"/>
              <a:gd name="connsiteY43" fmla="*/ 3120373 h 3120373"/>
              <a:gd name="connsiteX44" fmla="*/ 406499 w 2195098"/>
              <a:gd name="connsiteY44" fmla="*/ 3120373 h 3120373"/>
              <a:gd name="connsiteX45" fmla="*/ 325199 w 2195098"/>
              <a:gd name="connsiteY45" fmla="*/ 3120373 h 3120373"/>
              <a:gd name="connsiteX46" fmla="*/ 243900 w 2195098"/>
              <a:gd name="connsiteY46" fmla="*/ 3120373 h 3120373"/>
              <a:gd name="connsiteX47" fmla="*/ 162600 w 2195098"/>
              <a:gd name="connsiteY47" fmla="*/ 3120373 h 3120373"/>
              <a:gd name="connsiteX48" fmla="*/ 813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3004804 h 3120373"/>
              <a:gd name="connsiteX51" fmla="*/ 0 w 2195098"/>
              <a:gd name="connsiteY51" fmla="*/ 2889234 h 3120373"/>
              <a:gd name="connsiteX52" fmla="*/ 0 w 2195098"/>
              <a:gd name="connsiteY52" fmla="*/ 2773665 h 3120373"/>
              <a:gd name="connsiteX53" fmla="*/ 0 w 2195098"/>
              <a:gd name="connsiteY53" fmla="*/ 2658096 h 3120373"/>
              <a:gd name="connsiteX54" fmla="*/ 0 w 2195098"/>
              <a:gd name="connsiteY54" fmla="*/ 2542526 h 3120373"/>
              <a:gd name="connsiteX55" fmla="*/ 0 w 2195098"/>
              <a:gd name="connsiteY55" fmla="*/ 2426957 h 3120373"/>
              <a:gd name="connsiteX56" fmla="*/ 0 w 2195098"/>
              <a:gd name="connsiteY56" fmla="*/ 2311388 h 3120373"/>
              <a:gd name="connsiteX57" fmla="*/ 0 w 2195098"/>
              <a:gd name="connsiteY57" fmla="*/ 2195818 h 3120373"/>
              <a:gd name="connsiteX58" fmla="*/ 0 w 2195098"/>
              <a:gd name="connsiteY58" fmla="*/ 2080249 h 3120373"/>
              <a:gd name="connsiteX59" fmla="*/ 0 w 2195098"/>
              <a:gd name="connsiteY59" fmla="*/ 1964680 h 3120373"/>
              <a:gd name="connsiteX60" fmla="*/ 0 w 2195098"/>
              <a:gd name="connsiteY60" fmla="*/ 1849110 h 3120373"/>
              <a:gd name="connsiteX61" fmla="*/ 0 w 2195098"/>
              <a:gd name="connsiteY61" fmla="*/ 1733541 h 3120373"/>
              <a:gd name="connsiteX62" fmla="*/ 0 w 2195098"/>
              <a:gd name="connsiteY62" fmla="*/ 1617971 h 3120373"/>
              <a:gd name="connsiteX63" fmla="*/ 0 w 2195098"/>
              <a:gd name="connsiteY63" fmla="*/ 1502402 h 3120373"/>
              <a:gd name="connsiteX64" fmla="*/ 0 w 2195098"/>
              <a:gd name="connsiteY64" fmla="*/ 1386832 h 3120373"/>
              <a:gd name="connsiteX65" fmla="*/ 0 w 2195098"/>
              <a:gd name="connsiteY65" fmla="*/ 1271263 h 3120373"/>
              <a:gd name="connsiteX66" fmla="*/ 0 w 2195098"/>
              <a:gd name="connsiteY66" fmla="*/ 1155693 h 3120373"/>
              <a:gd name="connsiteX67" fmla="*/ 0 w 2195098"/>
              <a:gd name="connsiteY67" fmla="*/ 1040124 h 3120373"/>
              <a:gd name="connsiteX68" fmla="*/ 0 w 2195098"/>
              <a:gd name="connsiteY68" fmla="*/ 924555 h 3120373"/>
              <a:gd name="connsiteX69" fmla="*/ 0 w 2195098"/>
              <a:gd name="connsiteY69" fmla="*/ 808985 h 3120373"/>
              <a:gd name="connsiteX70" fmla="*/ 0 w 2195098"/>
              <a:gd name="connsiteY70" fmla="*/ 693416 h 3120373"/>
              <a:gd name="connsiteX71" fmla="*/ 0 w 2195098"/>
              <a:gd name="connsiteY71" fmla="*/ 577847 h 3120373"/>
              <a:gd name="connsiteX72" fmla="*/ 0 w 2195098"/>
              <a:gd name="connsiteY72" fmla="*/ 462277 h 3120373"/>
              <a:gd name="connsiteX73" fmla="*/ 0 w 2195098"/>
              <a:gd name="connsiteY73" fmla="*/ 346708 h 3120373"/>
              <a:gd name="connsiteX74" fmla="*/ 0 w 2195098"/>
              <a:gd name="connsiteY74" fmla="*/ 231139 h 3120373"/>
              <a:gd name="connsiteX75" fmla="*/ 0 w 2195098"/>
              <a:gd name="connsiteY75" fmla="*/ 115569 h 3120373"/>
              <a:gd name="connsiteX76" fmla="*/ 0 w 2195098"/>
              <a:gd name="connsiteY76" fmla="*/ 0 h 3120373"/>
              <a:gd name="connsiteX77" fmla="*/ 81300 w 2195098"/>
              <a:gd name="connsiteY77" fmla="*/ 0 h 3120373"/>
              <a:gd name="connsiteX78" fmla="*/ 162600 w 2195098"/>
              <a:gd name="connsiteY78" fmla="*/ 0 h 3120373"/>
              <a:gd name="connsiteX79" fmla="*/ 243900 w 2195098"/>
              <a:gd name="connsiteY79" fmla="*/ 0 h 3120373"/>
              <a:gd name="connsiteX80" fmla="*/ 325199 w 2195098"/>
              <a:gd name="connsiteY80" fmla="*/ 0 h 3120373"/>
              <a:gd name="connsiteX81" fmla="*/ 406499 w 2195098"/>
              <a:gd name="connsiteY81" fmla="*/ 0 h 3120373"/>
              <a:gd name="connsiteX82" fmla="*/ 487799 w 2195098"/>
              <a:gd name="connsiteY82" fmla="*/ 0 h 3120373"/>
              <a:gd name="connsiteX83" fmla="*/ 569099 w 2195098"/>
              <a:gd name="connsiteY83" fmla="*/ 0 h 3120373"/>
              <a:gd name="connsiteX84" fmla="*/ 650399 w 2195098"/>
              <a:gd name="connsiteY84" fmla="*/ 0 h 3120373"/>
              <a:gd name="connsiteX85" fmla="*/ 731699 w 2195098"/>
              <a:gd name="connsiteY85" fmla="*/ 0 h 3120373"/>
              <a:gd name="connsiteX86" fmla="*/ 812999 w 2195098"/>
              <a:gd name="connsiteY86" fmla="*/ 0 h 3120373"/>
              <a:gd name="connsiteX87" fmla="*/ 894299 w 2195098"/>
              <a:gd name="connsiteY87" fmla="*/ 0 h 3120373"/>
              <a:gd name="connsiteX88" fmla="*/ 975599 w 2195098"/>
              <a:gd name="connsiteY88" fmla="*/ 0 h 3120373"/>
              <a:gd name="connsiteX89" fmla="*/ 1056899 w 2195098"/>
              <a:gd name="connsiteY89" fmla="*/ 0 h 3120373"/>
              <a:gd name="connsiteX90" fmla="*/ 1138199 w 2195098"/>
              <a:gd name="connsiteY90" fmla="*/ 0 h 3120373"/>
              <a:gd name="connsiteX91" fmla="*/ 1219499 w 2195098"/>
              <a:gd name="connsiteY91" fmla="*/ 0 h 3120373"/>
              <a:gd name="connsiteX92" fmla="*/ 1300799 w 2195098"/>
              <a:gd name="connsiteY92" fmla="*/ 0 h 3120373"/>
              <a:gd name="connsiteX93" fmla="*/ 1382099 w 2195098"/>
              <a:gd name="connsiteY93" fmla="*/ 0 h 3120373"/>
              <a:gd name="connsiteX94" fmla="*/ 1463399 w 2195098"/>
              <a:gd name="connsiteY94" fmla="*/ 0 h 3120373"/>
              <a:gd name="connsiteX95" fmla="*/ 1544699 w 2195098"/>
              <a:gd name="connsiteY95" fmla="*/ 0 h 3120373"/>
              <a:gd name="connsiteX96" fmla="*/ 1625999 w 2195098"/>
              <a:gd name="connsiteY96" fmla="*/ 0 h 3120373"/>
              <a:gd name="connsiteX97" fmla="*/ 1707299 w 2195098"/>
              <a:gd name="connsiteY97" fmla="*/ 0 h 3120373"/>
              <a:gd name="connsiteX98" fmla="*/ 1788599 w 2195098"/>
              <a:gd name="connsiteY98" fmla="*/ 0 h 3120373"/>
              <a:gd name="connsiteX99" fmla="*/ 1869898 w 2195098"/>
              <a:gd name="connsiteY99" fmla="*/ 0 h 3120373"/>
              <a:gd name="connsiteX100" fmla="*/ 1951198 w 2195098"/>
              <a:gd name="connsiteY100" fmla="*/ 0 h 3120373"/>
              <a:gd name="connsiteX101" fmla="*/ 2032498 w 2195098"/>
              <a:gd name="connsiteY101" fmla="*/ 0 h 3120373"/>
              <a:gd name="connsiteX102" fmla="*/ 2113798 w 2195098"/>
              <a:gd name="connsiteY102" fmla="*/ 0 h 3120373"/>
              <a:gd name="connsiteX103" fmla="*/ 2195098 w 2195098"/>
              <a:gd name="connsiteY103" fmla="*/ 0 h 3120373"/>
              <a:gd name="connsiteX104" fmla="*/ 2195098 w 2195098"/>
              <a:gd name="connsiteY104" fmla="*/ 115569 h 3120373"/>
              <a:gd name="connsiteX105" fmla="*/ 2195098 w 2195098"/>
              <a:gd name="connsiteY105" fmla="*/ 231139 h 3120373"/>
              <a:gd name="connsiteX106" fmla="*/ 2195098 w 2195098"/>
              <a:gd name="connsiteY106" fmla="*/ 346708 h 3120373"/>
              <a:gd name="connsiteX107" fmla="*/ 2195098 w 2195098"/>
              <a:gd name="connsiteY107" fmla="*/ 462278 h 3120373"/>
              <a:gd name="connsiteX0" fmla="*/ 2195098 w 2195098"/>
              <a:gd name="connsiteY0" fmla="*/ 693417 h 3120373"/>
              <a:gd name="connsiteX1" fmla="*/ 2195098 w 2195098"/>
              <a:gd name="connsiteY1" fmla="*/ 808986 h 3120373"/>
              <a:gd name="connsiteX2" fmla="*/ 2195098 w 2195098"/>
              <a:gd name="connsiteY2" fmla="*/ 924556 h 3120373"/>
              <a:gd name="connsiteX3" fmla="*/ 2195098 w 2195098"/>
              <a:gd name="connsiteY3" fmla="*/ 1040125 h 3120373"/>
              <a:gd name="connsiteX4" fmla="*/ 2195098 w 2195098"/>
              <a:gd name="connsiteY4" fmla="*/ 1155694 h 3120373"/>
              <a:gd name="connsiteX5" fmla="*/ 2195098 w 2195098"/>
              <a:gd name="connsiteY5" fmla="*/ 1271264 h 3120373"/>
              <a:gd name="connsiteX6" fmla="*/ 2195098 w 2195098"/>
              <a:gd name="connsiteY6" fmla="*/ 1386833 h 3120373"/>
              <a:gd name="connsiteX7" fmla="*/ 2195098 w 2195098"/>
              <a:gd name="connsiteY7" fmla="*/ 1502402 h 3120373"/>
              <a:gd name="connsiteX8" fmla="*/ 2195098 w 2195098"/>
              <a:gd name="connsiteY8" fmla="*/ 1617972 h 3120373"/>
              <a:gd name="connsiteX9" fmla="*/ 2195098 w 2195098"/>
              <a:gd name="connsiteY9" fmla="*/ 1733541 h 3120373"/>
              <a:gd name="connsiteX10" fmla="*/ 2195098 w 2195098"/>
              <a:gd name="connsiteY10" fmla="*/ 1849110 h 3120373"/>
              <a:gd name="connsiteX11" fmla="*/ 2195098 w 2195098"/>
              <a:gd name="connsiteY11" fmla="*/ 1964680 h 3120373"/>
              <a:gd name="connsiteX12" fmla="*/ 2195098 w 2195098"/>
              <a:gd name="connsiteY12" fmla="*/ 2080249 h 3120373"/>
              <a:gd name="connsiteX13" fmla="*/ 2195098 w 2195098"/>
              <a:gd name="connsiteY13" fmla="*/ 2195818 h 3120373"/>
              <a:gd name="connsiteX14" fmla="*/ 2195098 w 2195098"/>
              <a:gd name="connsiteY14" fmla="*/ 2311388 h 3120373"/>
              <a:gd name="connsiteX15" fmla="*/ 2195098 w 2195098"/>
              <a:gd name="connsiteY15" fmla="*/ 2426957 h 3120373"/>
              <a:gd name="connsiteX16" fmla="*/ 2195098 w 2195098"/>
              <a:gd name="connsiteY16" fmla="*/ 2542526 h 3120373"/>
              <a:gd name="connsiteX17" fmla="*/ 2195098 w 2195098"/>
              <a:gd name="connsiteY17" fmla="*/ 2658096 h 3120373"/>
              <a:gd name="connsiteX18" fmla="*/ 2195098 w 2195098"/>
              <a:gd name="connsiteY18" fmla="*/ 2773665 h 3120373"/>
              <a:gd name="connsiteX19" fmla="*/ 2195098 w 2195098"/>
              <a:gd name="connsiteY19" fmla="*/ 2889234 h 3120373"/>
              <a:gd name="connsiteX20" fmla="*/ 2195098 w 2195098"/>
              <a:gd name="connsiteY20" fmla="*/ 3004804 h 3120373"/>
              <a:gd name="connsiteX21" fmla="*/ 2195098 w 2195098"/>
              <a:gd name="connsiteY21" fmla="*/ 3120373 h 3120373"/>
              <a:gd name="connsiteX22" fmla="*/ 2113798 w 2195098"/>
              <a:gd name="connsiteY22" fmla="*/ 3120373 h 3120373"/>
              <a:gd name="connsiteX23" fmla="*/ 2032498 w 2195098"/>
              <a:gd name="connsiteY23" fmla="*/ 3120373 h 3120373"/>
              <a:gd name="connsiteX24" fmla="*/ 1951198 w 2195098"/>
              <a:gd name="connsiteY24" fmla="*/ 3120373 h 3120373"/>
              <a:gd name="connsiteX25" fmla="*/ 1869898 w 2195098"/>
              <a:gd name="connsiteY25" fmla="*/ 3120373 h 3120373"/>
              <a:gd name="connsiteX26" fmla="*/ 1788599 w 2195098"/>
              <a:gd name="connsiteY26" fmla="*/ 3120373 h 3120373"/>
              <a:gd name="connsiteX27" fmla="*/ 1707299 w 2195098"/>
              <a:gd name="connsiteY27" fmla="*/ 3120373 h 3120373"/>
              <a:gd name="connsiteX28" fmla="*/ 1625999 w 2195098"/>
              <a:gd name="connsiteY28" fmla="*/ 3120373 h 3120373"/>
              <a:gd name="connsiteX29" fmla="*/ 1544699 w 2195098"/>
              <a:gd name="connsiteY29" fmla="*/ 3120373 h 3120373"/>
              <a:gd name="connsiteX30" fmla="*/ 1463399 w 2195098"/>
              <a:gd name="connsiteY30" fmla="*/ 3120373 h 3120373"/>
              <a:gd name="connsiteX31" fmla="*/ 1382099 w 2195098"/>
              <a:gd name="connsiteY31" fmla="*/ 3120373 h 3120373"/>
              <a:gd name="connsiteX32" fmla="*/ 1300799 w 2195098"/>
              <a:gd name="connsiteY32" fmla="*/ 3120373 h 3120373"/>
              <a:gd name="connsiteX33" fmla="*/ 1219499 w 2195098"/>
              <a:gd name="connsiteY33" fmla="*/ 3120373 h 3120373"/>
              <a:gd name="connsiteX34" fmla="*/ 1138199 w 2195098"/>
              <a:gd name="connsiteY34" fmla="*/ 3120373 h 3120373"/>
              <a:gd name="connsiteX35" fmla="*/ 1056899 w 2195098"/>
              <a:gd name="connsiteY35" fmla="*/ 3120373 h 3120373"/>
              <a:gd name="connsiteX36" fmla="*/ 975599 w 2195098"/>
              <a:gd name="connsiteY36" fmla="*/ 3120373 h 3120373"/>
              <a:gd name="connsiteX37" fmla="*/ 894299 w 2195098"/>
              <a:gd name="connsiteY37" fmla="*/ 3120373 h 3120373"/>
              <a:gd name="connsiteX38" fmla="*/ 812999 w 2195098"/>
              <a:gd name="connsiteY38" fmla="*/ 3120373 h 3120373"/>
              <a:gd name="connsiteX39" fmla="*/ 731699 w 2195098"/>
              <a:gd name="connsiteY39" fmla="*/ 3120373 h 3120373"/>
              <a:gd name="connsiteX40" fmla="*/ 650399 w 2195098"/>
              <a:gd name="connsiteY40" fmla="*/ 3120373 h 3120373"/>
              <a:gd name="connsiteX41" fmla="*/ 569099 w 2195098"/>
              <a:gd name="connsiteY41" fmla="*/ 3120373 h 3120373"/>
              <a:gd name="connsiteX42" fmla="*/ 487799 w 2195098"/>
              <a:gd name="connsiteY42" fmla="*/ 3120373 h 3120373"/>
              <a:gd name="connsiteX43" fmla="*/ 406499 w 2195098"/>
              <a:gd name="connsiteY43" fmla="*/ 3120373 h 3120373"/>
              <a:gd name="connsiteX44" fmla="*/ 325199 w 2195098"/>
              <a:gd name="connsiteY44" fmla="*/ 3120373 h 3120373"/>
              <a:gd name="connsiteX45" fmla="*/ 243900 w 2195098"/>
              <a:gd name="connsiteY45" fmla="*/ 3120373 h 3120373"/>
              <a:gd name="connsiteX46" fmla="*/ 162600 w 2195098"/>
              <a:gd name="connsiteY46" fmla="*/ 3120373 h 3120373"/>
              <a:gd name="connsiteX47" fmla="*/ 813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3004804 h 3120373"/>
              <a:gd name="connsiteX50" fmla="*/ 0 w 2195098"/>
              <a:gd name="connsiteY50" fmla="*/ 2889234 h 3120373"/>
              <a:gd name="connsiteX51" fmla="*/ 0 w 2195098"/>
              <a:gd name="connsiteY51" fmla="*/ 2773665 h 3120373"/>
              <a:gd name="connsiteX52" fmla="*/ 0 w 2195098"/>
              <a:gd name="connsiteY52" fmla="*/ 2658096 h 3120373"/>
              <a:gd name="connsiteX53" fmla="*/ 0 w 2195098"/>
              <a:gd name="connsiteY53" fmla="*/ 2542526 h 3120373"/>
              <a:gd name="connsiteX54" fmla="*/ 0 w 2195098"/>
              <a:gd name="connsiteY54" fmla="*/ 2426957 h 3120373"/>
              <a:gd name="connsiteX55" fmla="*/ 0 w 2195098"/>
              <a:gd name="connsiteY55" fmla="*/ 2311388 h 3120373"/>
              <a:gd name="connsiteX56" fmla="*/ 0 w 2195098"/>
              <a:gd name="connsiteY56" fmla="*/ 2195818 h 3120373"/>
              <a:gd name="connsiteX57" fmla="*/ 0 w 2195098"/>
              <a:gd name="connsiteY57" fmla="*/ 2080249 h 3120373"/>
              <a:gd name="connsiteX58" fmla="*/ 0 w 2195098"/>
              <a:gd name="connsiteY58" fmla="*/ 1964680 h 3120373"/>
              <a:gd name="connsiteX59" fmla="*/ 0 w 2195098"/>
              <a:gd name="connsiteY59" fmla="*/ 1849110 h 3120373"/>
              <a:gd name="connsiteX60" fmla="*/ 0 w 2195098"/>
              <a:gd name="connsiteY60" fmla="*/ 1733541 h 3120373"/>
              <a:gd name="connsiteX61" fmla="*/ 0 w 2195098"/>
              <a:gd name="connsiteY61" fmla="*/ 1617971 h 3120373"/>
              <a:gd name="connsiteX62" fmla="*/ 0 w 2195098"/>
              <a:gd name="connsiteY62" fmla="*/ 1502402 h 3120373"/>
              <a:gd name="connsiteX63" fmla="*/ 0 w 2195098"/>
              <a:gd name="connsiteY63" fmla="*/ 1386832 h 3120373"/>
              <a:gd name="connsiteX64" fmla="*/ 0 w 2195098"/>
              <a:gd name="connsiteY64" fmla="*/ 1271263 h 3120373"/>
              <a:gd name="connsiteX65" fmla="*/ 0 w 2195098"/>
              <a:gd name="connsiteY65" fmla="*/ 1155693 h 3120373"/>
              <a:gd name="connsiteX66" fmla="*/ 0 w 2195098"/>
              <a:gd name="connsiteY66" fmla="*/ 1040124 h 3120373"/>
              <a:gd name="connsiteX67" fmla="*/ 0 w 2195098"/>
              <a:gd name="connsiteY67" fmla="*/ 924555 h 3120373"/>
              <a:gd name="connsiteX68" fmla="*/ 0 w 2195098"/>
              <a:gd name="connsiteY68" fmla="*/ 808985 h 3120373"/>
              <a:gd name="connsiteX69" fmla="*/ 0 w 2195098"/>
              <a:gd name="connsiteY69" fmla="*/ 693416 h 3120373"/>
              <a:gd name="connsiteX70" fmla="*/ 0 w 2195098"/>
              <a:gd name="connsiteY70" fmla="*/ 577847 h 3120373"/>
              <a:gd name="connsiteX71" fmla="*/ 0 w 2195098"/>
              <a:gd name="connsiteY71" fmla="*/ 462277 h 3120373"/>
              <a:gd name="connsiteX72" fmla="*/ 0 w 2195098"/>
              <a:gd name="connsiteY72" fmla="*/ 346708 h 3120373"/>
              <a:gd name="connsiteX73" fmla="*/ 0 w 2195098"/>
              <a:gd name="connsiteY73" fmla="*/ 231139 h 3120373"/>
              <a:gd name="connsiteX74" fmla="*/ 0 w 2195098"/>
              <a:gd name="connsiteY74" fmla="*/ 115569 h 3120373"/>
              <a:gd name="connsiteX75" fmla="*/ 0 w 2195098"/>
              <a:gd name="connsiteY75" fmla="*/ 0 h 3120373"/>
              <a:gd name="connsiteX76" fmla="*/ 81300 w 2195098"/>
              <a:gd name="connsiteY76" fmla="*/ 0 h 3120373"/>
              <a:gd name="connsiteX77" fmla="*/ 162600 w 2195098"/>
              <a:gd name="connsiteY77" fmla="*/ 0 h 3120373"/>
              <a:gd name="connsiteX78" fmla="*/ 243900 w 2195098"/>
              <a:gd name="connsiteY78" fmla="*/ 0 h 3120373"/>
              <a:gd name="connsiteX79" fmla="*/ 325199 w 2195098"/>
              <a:gd name="connsiteY79" fmla="*/ 0 h 3120373"/>
              <a:gd name="connsiteX80" fmla="*/ 406499 w 2195098"/>
              <a:gd name="connsiteY80" fmla="*/ 0 h 3120373"/>
              <a:gd name="connsiteX81" fmla="*/ 487799 w 2195098"/>
              <a:gd name="connsiteY81" fmla="*/ 0 h 3120373"/>
              <a:gd name="connsiteX82" fmla="*/ 569099 w 2195098"/>
              <a:gd name="connsiteY82" fmla="*/ 0 h 3120373"/>
              <a:gd name="connsiteX83" fmla="*/ 650399 w 2195098"/>
              <a:gd name="connsiteY83" fmla="*/ 0 h 3120373"/>
              <a:gd name="connsiteX84" fmla="*/ 731699 w 2195098"/>
              <a:gd name="connsiteY84" fmla="*/ 0 h 3120373"/>
              <a:gd name="connsiteX85" fmla="*/ 812999 w 2195098"/>
              <a:gd name="connsiteY85" fmla="*/ 0 h 3120373"/>
              <a:gd name="connsiteX86" fmla="*/ 894299 w 2195098"/>
              <a:gd name="connsiteY86" fmla="*/ 0 h 3120373"/>
              <a:gd name="connsiteX87" fmla="*/ 975599 w 2195098"/>
              <a:gd name="connsiteY87" fmla="*/ 0 h 3120373"/>
              <a:gd name="connsiteX88" fmla="*/ 1056899 w 2195098"/>
              <a:gd name="connsiteY88" fmla="*/ 0 h 3120373"/>
              <a:gd name="connsiteX89" fmla="*/ 1138199 w 2195098"/>
              <a:gd name="connsiteY89" fmla="*/ 0 h 3120373"/>
              <a:gd name="connsiteX90" fmla="*/ 1219499 w 2195098"/>
              <a:gd name="connsiteY90" fmla="*/ 0 h 3120373"/>
              <a:gd name="connsiteX91" fmla="*/ 1300799 w 2195098"/>
              <a:gd name="connsiteY91" fmla="*/ 0 h 3120373"/>
              <a:gd name="connsiteX92" fmla="*/ 1382099 w 2195098"/>
              <a:gd name="connsiteY92" fmla="*/ 0 h 3120373"/>
              <a:gd name="connsiteX93" fmla="*/ 1463399 w 2195098"/>
              <a:gd name="connsiteY93" fmla="*/ 0 h 3120373"/>
              <a:gd name="connsiteX94" fmla="*/ 1544699 w 2195098"/>
              <a:gd name="connsiteY94" fmla="*/ 0 h 3120373"/>
              <a:gd name="connsiteX95" fmla="*/ 1625999 w 2195098"/>
              <a:gd name="connsiteY95" fmla="*/ 0 h 3120373"/>
              <a:gd name="connsiteX96" fmla="*/ 1707299 w 2195098"/>
              <a:gd name="connsiteY96" fmla="*/ 0 h 3120373"/>
              <a:gd name="connsiteX97" fmla="*/ 1788599 w 2195098"/>
              <a:gd name="connsiteY97" fmla="*/ 0 h 3120373"/>
              <a:gd name="connsiteX98" fmla="*/ 1869898 w 2195098"/>
              <a:gd name="connsiteY98" fmla="*/ 0 h 3120373"/>
              <a:gd name="connsiteX99" fmla="*/ 1951198 w 2195098"/>
              <a:gd name="connsiteY99" fmla="*/ 0 h 3120373"/>
              <a:gd name="connsiteX100" fmla="*/ 2032498 w 2195098"/>
              <a:gd name="connsiteY100" fmla="*/ 0 h 3120373"/>
              <a:gd name="connsiteX101" fmla="*/ 2113798 w 2195098"/>
              <a:gd name="connsiteY101" fmla="*/ 0 h 3120373"/>
              <a:gd name="connsiteX102" fmla="*/ 2195098 w 2195098"/>
              <a:gd name="connsiteY102" fmla="*/ 0 h 3120373"/>
              <a:gd name="connsiteX103" fmla="*/ 2195098 w 2195098"/>
              <a:gd name="connsiteY103" fmla="*/ 115569 h 3120373"/>
              <a:gd name="connsiteX104" fmla="*/ 2195098 w 2195098"/>
              <a:gd name="connsiteY104" fmla="*/ 231139 h 3120373"/>
              <a:gd name="connsiteX105" fmla="*/ 2195098 w 2195098"/>
              <a:gd name="connsiteY105" fmla="*/ 346708 h 3120373"/>
              <a:gd name="connsiteX106" fmla="*/ 2195098 w 2195098"/>
              <a:gd name="connsiteY106" fmla="*/ 462278 h 3120373"/>
              <a:gd name="connsiteX0" fmla="*/ 2195098 w 2195098"/>
              <a:gd name="connsiteY0" fmla="*/ 808986 h 3120373"/>
              <a:gd name="connsiteX1" fmla="*/ 2195098 w 2195098"/>
              <a:gd name="connsiteY1" fmla="*/ 924556 h 3120373"/>
              <a:gd name="connsiteX2" fmla="*/ 2195098 w 2195098"/>
              <a:gd name="connsiteY2" fmla="*/ 1040125 h 3120373"/>
              <a:gd name="connsiteX3" fmla="*/ 2195098 w 2195098"/>
              <a:gd name="connsiteY3" fmla="*/ 1155694 h 3120373"/>
              <a:gd name="connsiteX4" fmla="*/ 2195098 w 2195098"/>
              <a:gd name="connsiteY4" fmla="*/ 1271264 h 3120373"/>
              <a:gd name="connsiteX5" fmla="*/ 2195098 w 2195098"/>
              <a:gd name="connsiteY5" fmla="*/ 1386833 h 3120373"/>
              <a:gd name="connsiteX6" fmla="*/ 2195098 w 2195098"/>
              <a:gd name="connsiteY6" fmla="*/ 1502402 h 3120373"/>
              <a:gd name="connsiteX7" fmla="*/ 2195098 w 2195098"/>
              <a:gd name="connsiteY7" fmla="*/ 1617972 h 3120373"/>
              <a:gd name="connsiteX8" fmla="*/ 2195098 w 2195098"/>
              <a:gd name="connsiteY8" fmla="*/ 1733541 h 3120373"/>
              <a:gd name="connsiteX9" fmla="*/ 2195098 w 2195098"/>
              <a:gd name="connsiteY9" fmla="*/ 1849110 h 3120373"/>
              <a:gd name="connsiteX10" fmla="*/ 2195098 w 2195098"/>
              <a:gd name="connsiteY10" fmla="*/ 1964680 h 3120373"/>
              <a:gd name="connsiteX11" fmla="*/ 2195098 w 2195098"/>
              <a:gd name="connsiteY11" fmla="*/ 2080249 h 3120373"/>
              <a:gd name="connsiteX12" fmla="*/ 2195098 w 2195098"/>
              <a:gd name="connsiteY12" fmla="*/ 2195818 h 3120373"/>
              <a:gd name="connsiteX13" fmla="*/ 2195098 w 2195098"/>
              <a:gd name="connsiteY13" fmla="*/ 2311388 h 3120373"/>
              <a:gd name="connsiteX14" fmla="*/ 2195098 w 2195098"/>
              <a:gd name="connsiteY14" fmla="*/ 2426957 h 3120373"/>
              <a:gd name="connsiteX15" fmla="*/ 2195098 w 2195098"/>
              <a:gd name="connsiteY15" fmla="*/ 2542526 h 3120373"/>
              <a:gd name="connsiteX16" fmla="*/ 2195098 w 2195098"/>
              <a:gd name="connsiteY16" fmla="*/ 2658096 h 3120373"/>
              <a:gd name="connsiteX17" fmla="*/ 2195098 w 2195098"/>
              <a:gd name="connsiteY17" fmla="*/ 2773665 h 3120373"/>
              <a:gd name="connsiteX18" fmla="*/ 2195098 w 2195098"/>
              <a:gd name="connsiteY18" fmla="*/ 2889234 h 3120373"/>
              <a:gd name="connsiteX19" fmla="*/ 2195098 w 2195098"/>
              <a:gd name="connsiteY19" fmla="*/ 3004804 h 3120373"/>
              <a:gd name="connsiteX20" fmla="*/ 2195098 w 2195098"/>
              <a:gd name="connsiteY20" fmla="*/ 3120373 h 3120373"/>
              <a:gd name="connsiteX21" fmla="*/ 2113798 w 2195098"/>
              <a:gd name="connsiteY21" fmla="*/ 3120373 h 3120373"/>
              <a:gd name="connsiteX22" fmla="*/ 2032498 w 2195098"/>
              <a:gd name="connsiteY22" fmla="*/ 3120373 h 3120373"/>
              <a:gd name="connsiteX23" fmla="*/ 1951198 w 2195098"/>
              <a:gd name="connsiteY23" fmla="*/ 3120373 h 3120373"/>
              <a:gd name="connsiteX24" fmla="*/ 1869898 w 2195098"/>
              <a:gd name="connsiteY24" fmla="*/ 3120373 h 3120373"/>
              <a:gd name="connsiteX25" fmla="*/ 1788599 w 2195098"/>
              <a:gd name="connsiteY25" fmla="*/ 3120373 h 3120373"/>
              <a:gd name="connsiteX26" fmla="*/ 1707299 w 2195098"/>
              <a:gd name="connsiteY26" fmla="*/ 3120373 h 3120373"/>
              <a:gd name="connsiteX27" fmla="*/ 1625999 w 2195098"/>
              <a:gd name="connsiteY27" fmla="*/ 3120373 h 3120373"/>
              <a:gd name="connsiteX28" fmla="*/ 1544699 w 2195098"/>
              <a:gd name="connsiteY28" fmla="*/ 3120373 h 3120373"/>
              <a:gd name="connsiteX29" fmla="*/ 1463399 w 2195098"/>
              <a:gd name="connsiteY29" fmla="*/ 3120373 h 3120373"/>
              <a:gd name="connsiteX30" fmla="*/ 1382099 w 2195098"/>
              <a:gd name="connsiteY30" fmla="*/ 3120373 h 3120373"/>
              <a:gd name="connsiteX31" fmla="*/ 1300799 w 2195098"/>
              <a:gd name="connsiteY31" fmla="*/ 3120373 h 3120373"/>
              <a:gd name="connsiteX32" fmla="*/ 1219499 w 2195098"/>
              <a:gd name="connsiteY32" fmla="*/ 3120373 h 3120373"/>
              <a:gd name="connsiteX33" fmla="*/ 1138199 w 2195098"/>
              <a:gd name="connsiteY33" fmla="*/ 3120373 h 3120373"/>
              <a:gd name="connsiteX34" fmla="*/ 1056899 w 2195098"/>
              <a:gd name="connsiteY34" fmla="*/ 3120373 h 3120373"/>
              <a:gd name="connsiteX35" fmla="*/ 975599 w 2195098"/>
              <a:gd name="connsiteY35" fmla="*/ 3120373 h 3120373"/>
              <a:gd name="connsiteX36" fmla="*/ 894299 w 2195098"/>
              <a:gd name="connsiteY36" fmla="*/ 3120373 h 3120373"/>
              <a:gd name="connsiteX37" fmla="*/ 812999 w 2195098"/>
              <a:gd name="connsiteY37" fmla="*/ 3120373 h 3120373"/>
              <a:gd name="connsiteX38" fmla="*/ 731699 w 2195098"/>
              <a:gd name="connsiteY38" fmla="*/ 3120373 h 3120373"/>
              <a:gd name="connsiteX39" fmla="*/ 650399 w 2195098"/>
              <a:gd name="connsiteY39" fmla="*/ 3120373 h 3120373"/>
              <a:gd name="connsiteX40" fmla="*/ 569099 w 2195098"/>
              <a:gd name="connsiteY40" fmla="*/ 3120373 h 3120373"/>
              <a:gd name="connsiteX41" fmla="*/ 487799 w 2195098"/>
              <a:gd name="connsiteY41" fmla="*/ 3120373 h 3120373"/>
              <a:gd name="connsiteX42" fmla="*/ 406499 w 2195098"/>
              <a:gd name="connsiteY42" fmla="*/ 3120373 h 3120373"/>
              <a:gd name="connsiteX43" fmla="*/ 325199 w 2195098"/>
              <a:gd name="connsiteY43" fmla="*/ 3120373 h 3120373"/>
              <a:gd name="connsiteX44" fmla="*/ 243900 w 2195098"/>
              <a:gd name="connsiteY44" fmla="*/ 3120373 h 3120373"/>
              <a:gd name="connsiteX45" fmla="*/ 162600 w 2195098"/>
              <a:gd name="connsiteY45" fmla="*/ 3120373 h 3120373"/>
              <a:gd name="connsiteX46" fmla="*/ 813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3004804 h 3120373"/>
              <a:gd name="connsiteX49" fmla="*/ 0 w 2195098"/>
              <a:gd name="connsiteY49" fmla="*/ 2889234 h 3120373"/>
              <a:gd name="connsiteX50" fmla="*/ 0 w 2195098"/>
              <a:gd name="connsiteY50" fmla="*/ 2773665 h 3120373"/>
              <a:gd name="connsiteX51" fmla="*/ 0 w 2195098"/>
              <a:gd name="connsiteY51" fmla="*/ 2658096 h 3120373"/>
              <a:gd name="connsiteX52" fmla="*/ 0 w 2195098"/>
              <a:gd name="connsiteY52" fmla="*/ 2542526 h 3120373"/>
              <a:gd name="connsiteX53" fmla="*/ 0 w 2195098"/>
              <a:gd name="connsiteY53" fmla="*/ 2426957 h 3120373"/>
              <a:gd name="connsiteX54" fmla="*/ 0 w 2195098"/>
              <a:gd name="connsiteY54" fmla="*/ 2311388 h 3120373"/>
              <a:gd name="connsiteX55" fmla="*/ 0 w 2195098"/>
              <a:gd name="connsiteY55" fmla="*/ 2195818 h 3120373"/>
              <a:gd name="connsiteX56" fmla="*/ 0 w 2195098"/>
              <a:gd name="connsiteY56" fmla="*/ 2080249 h 3120373"/>
              <a:gd name="connsiteX57" fmla="*/ 0 w 2195098"/>
              <a:gd name="connsiteY57" fmla="*/ 1964680 h 3120373"/>
              <a:gd name="connsiteX58" fmla="*/ 0 w 2195098"/>
              <a:gd name="connsiteY58" fmla="*/ 1849110 h 3120373"/>
              <a:gd name="connsiteX59" fmla="*/ 0 w 2195098"/>
              <a:gd name="connsiteY59" fmla="*/ 1733541 h 3120373"/>
              <a:gd name="connsiteX60" fmla="*/ 0 w 2195098"/>
              <a:gd name="connsiteY60" fmla="*/ 1617971 h 3120373"/>
              <a:gd name="connsiteX61" fmla="*/ 0 w 2195098"/>
              <a:gd name="connsiteY61" fmla="*/ 1502402 h 3120373"/>
              <a:gd name="connsiteX62" fmla="*/ 0 w 2195098"/>
              <a:gd name="connsiteY62" fmla="*/ 1386832 h 3120373"/>
              <a:gd name="connsiteX63" fmla="*/ 0 w 2195098"/>
              <a:gd name="connsiteY63" fmla="*/ 1271263 h 3120373"/>
              <a:gd name="connsiteX64" fmla="*/ 0 w 2195098"/>
              <a:gd name="connsiteY64" fmla="*/ 1155693 h 3120373"/>
              <a:gd name="connsiteX65" fmla="*/ 0 w 2195098"/>
              <a:gd name="connsiteY65" fmla="*/ 1040124 h 3120373"/>
              <a:gd name="connsiteX66" fmla="*/ 0 w 2195098"/>
              <a:gd name="connsiteY66" fmla="*/ 924555 h 3120373"/>
              <a:gd name="connsiteX67" fmla="*/ 0 w 2195098"/>
              <a:gd name="connsiteY67" fmla="*/ 808985 h 3120373"/>
              <a:gd name="connsiteX68" fmla="*/ 0 w 2195098"/>
              <a:gd name="connsiteY68" fmla="*/ 693416 h 3120373"/>
              <a:gd name="connsiteX69" fmla="*/ 0 w 2195098"/>
              <a:gd name="connsiteY69" fmla="*/ 577847 h 3120373"/>
              <a:gd name="connsiteX70" fmla="*/ 0 w 2195098"/>
              <a:gd name="connsiteY70" fmla="*/ 462277 h 3120373"/>
              <a:gd name="connsiteX71" fmla="*/ 0 w 2195098"/>
              <a:gd name="connsiteY71" fmla="*/ 346708 h 3120373"/>
              <a:gd name="connsiteX72" fmla="*/ 0 w 2195098"/>
              <a:gd name="connsiteY72" fmla="*/ 231139 h 3120373"/>
              <a:gd name="connsiteX73" fmla="*/ 0 w 2195098"/>
              <a:gd name="connsiteY73" fmla="*/ 115569 h 3120373"/>
              <a:gd name="connsiteX74" fmla="*/ 0 w 2195098"/>
              <a:gd name="connsiteY74" fmla="*/ 0 h 3120373"/>
              <a:gd name="connsiteX75" fmla="*/ 81300 w 2195098"/>
              <a:gd name="connsiteY75" fmla="*/ 0 h 3120373"/>
              <a:gd name="connsiteX76" fmla="*/ 162600 w 2195098"/>
              <a:gd name="connsiteY76" fmla="*/ 0 h 3120373"/>
              <a:gd name="connsiteX77" fmla="*/ 243900 w 2195098"/>
              <a:gd name="connsiteY77" fmla="*/ 0 h 3120373"/>
              <a:gd name="connsiteX78" fmla="*/ 325199 w 2195098"/>
              <a:gd name="connsiteY78" fmla="*/ 0 h 3120373"/>
              <a:gd name="connsiteX79" fmla="*/ 406499 w 2195098"/>
              <a:gd name="connsiteY79" fmla="*/ 0 h 3120373"/>
              <a:gd name="connsiteX80" fmla="*/ 487799 w 2195098"/>
              <a:gd name="connsiteY80" fmla="*/ 0 h 3120373"/>
              <a:gd name="connsiteX81" fmla="*/ 569099 w 2195098"/>
              <a:gd name="connsiteY81" fmla="*/ 0 h 3120373"/>
              <a:gd name="connsiteX82" fmla="*/ 650399 w 2195098"/>
              <a:gd name="connsiteY82" fmla="*/ 0 h 3120373"/>
              <a:gd name="connsiteX83" fmla="*/ 731699 w 2195098"/>
              <a:gd name="connsiteY83" fmla="*/ 0 h 3120373"/>
              <a:gd name="connsiteX84" fmla="*/ 812999 w 2195098"/>
              <a:gd name="connsiteY84" fmla="*/ 0 h 3120373"/>
              <a:gd name="connsiteX85" fmla="*/ 894299 w 2195098"/>
              <a:gd name="connsiteY85" fmla="*/ 0 h 3120373"/>
              <a:gd name="connsiteX86" fmla="*/ 975599 w 2195098"/>
              <a:gd name="connsiteY86" fmla="*/ 0 h 3120373"/>
              <a:gd name="connsiteX87" fmla="*/ 1056899 w 2195098"/>
              <a:gd name="connsiteY87" fmla="*/ 0 h 3120373"/>
              <a:gd name="connsiteX88" fmla="*/ 1138199 w 2195098"/>
              <a:gd name="connsiteY88" fmla="*/ 0 h 3120373"/>
              <a:gd name="connsiteX89" fmla="*/ 1219499 w 2195098"/>
              <a:gd name="connsiteY89" fmla="*/ 0 h 3120373"/>
              <a:gd name="connsiteX90" fmla="*/ 1300799 w 2195098"/>
              <a:gd name="connsiteY90" fmla="*/ 0 h 3120373"/>
              <a:gd name="connsiteX91" fmla="*/ 1382099 w 2195098"/>
              <a:gd name="connsiteY91" fmla="*/ 0 h 3120373"/>
              <a:gd name="connsiteX92" fmla="*/ 1463399 w 2195098"/>
              <a:gd name="connsiteY92" fmla="*/ 0 h 3120373"/>
              <a:gd name="connsiteX93" fmla="*/ 1544699 w 2195098"/>
              <a:gd name="connsiteY93" fmla="*/ 0 h 3120373"/>
              <a:gd name="connsiteX94" fmla="*/ 1625999 w 2195098"/>
              <a:gd name="connsiteY94" fmla="*/ 0 h 3120373"/>
              <a:gd name="connsiteX95" fmla="*/ 1707299 w 2195098"/>
              <a:gd name="connsiteY95" fmla="*/ 0 h 3120373"/>
              <a:gd name="connsiteX96" fmla="*/ 1788599 w 2195098"/>
              <a:gd name="connsiteY96" fmla="*/ 0 h 3120373"/>
              <a:gd name="connsiteX97" fmla="*/ 1869898 w 2195098"/>
              <a:gd name="connsiteY97" fmla="*/ 0 h 3120373"/>
              <a:gd name="connsiteX98" fmla="*/ 1951198 w 2195098"/>
              <a:gd name="connsiteY98" fmla="*/ 0 h 3120373"/>
              <a:gd name="connsiteX99" fmla="*/ 2032498 w 2195098"/>
              <a:gd name="connsiteY99" fmla="*/ 0 h 3120373"/>
              <a:gd name="connsiteX100" fmla="*/ 2113798 w 2195098"/>
              <a:gd name="connsiteY100" fmla="*/ 0 h 3120373"/>
              <a:gd name="connsiteX101" fmla="*/ 2195098 w 2195098"/>
              <a:gd name="connsiteY101" fmla="*/ 0 h 3120373"/>
              <a:gd name="connsiteX102" fmla="*/ 2195098 w 2195098"/>
              <a:gd name="connsiteY102" fmla="*/ 115569 h 3120373"/>
              <a:gd name="connsiteX103" fmla="*/ 2195098 w 2195098"/>
              <a:gd name="connsiteY103" fmla="*/ 231139 h 3120373"/>
              <a:gd name="connsiteX104" fmla="*/ 2195098 w 2195098"/>
              <a:gd name="connsiteY104" fmla="*/ 346708 h 3120373"/>
              <a:gd name="connsiteX105" fmla="*/ 2195098 w 2195098"/>
              <a:gd name="connsiteY105" fmla="*/ 462278 h 3120373"/>
              <a:gd name="connsiteX0" fmla="*/ 2195098 w 2195098"/>
              <a:gd name="connsiteY0" fmla="*/ 924556 h 3120373"/>
              <a:gd name="connsiteX1" fmla="*/ 2195098 w 2195098"/>
              <a:gd name="connsiteY1" fmla="*/ 1040125 h 3120373"/>
              <a:gd name="connsiteX2" fmla="*/ 2195098 w 2195098"/>
              <a:gd name="connsiteY2" fmla="*/ 1155694 h 3120373"/>
              <a:gd name="connsiteX3" fmla="*/ 2195098 w 2195098"/>
              <a:gd name="connsiteY3" fmla="*/ 1271264 h 3120373"/>
              <a:gd name="connsiteX4" fmla="*/ 2195098 w 2195098"/>
              <a:gd name="connsiteY4" fmla="*/ 1386833 h 3120373"/>
              <a:gd name="connsiteX5" fmla="*/ 2195098 w 2195098"/>
              <a:gd name="connsiteY5" fmla="*/ 1502402 h 3120373"/>
              <a:gd name="connsiteX6" fmla="*/ 2195098 w 2195098"/>
              <a:gd name="connsiteY6" fmla="*/ 1617972 h 3120373"/>
              <a:gd name="connsiteX7" fmla="*/ 2195098 w 2195098"/>
              <a:gd name="connsiteY7" fmla="*/ 1733541 h 3120373"/>
              <a:gd name="connsiteX8" fmla="*/ 2195098 w 2195098"/>
              <a:gd name="connsiteY8" fmla="*/ 1849110 h 3120373"/>
              <a:gd name="connsiteX9" fmla="*/ 2195098 w 2195098"/>
              <a:gd name="connsiteY9" fmla="*/ 1964680 h 3120373"/>
              <a:gd name="connsiteX10" fmla="*/ 2195098 w 2195098"/>
              <a:gd name="connsiteY10" fmla="*/ 2080249 h 3120373"/>
              <a:gd name="connsiteX11" fmla="*/ 2195098 w 2195098"/>
              <a:gd name="connsiteY11" fmla="*/ 2195818 h 3120373"/>
              <a:gd name="connsiteX12" fmla="*/ 2195098 w 2195098"/>
              <a:gd name="connsiteY12" fmla="*/ 2311388 h 3120373"/>
              <a:gd name="connsiteX13" fmla="*/ 2195098 w 2195098"/>
              <a:gd name="connsiteY13" fmla="*/ 2426957 h 3120373"/>
              <a:gd name="connsiteX14" fmla="*/ 2195098 w 2195098"/>
              <a:gd name="connsiteY14" fmla="*/ 2542526 h 3120373"/>
              <a:gd name="connsiteX15" fmla="*/ 2195098 w 2195098"/>
              <a:gd name="connsiteY15" fmla="*/ 2658096 h 3120373"/>
              <a:gd name="connsiteX16" fmla="*/ 2195098 w 2195098"/>
              <a:gd name="connsiteY16" fmla="*/ 2773665 h 3120373"/>
              <a:gd name="connsiteX17" fmla="*/ 2195098 w 2195098"/>
              <a:gd name="connsiteY17" fmla="*/ 2889234 h 3120373"/>
              <a:gd name="connsiteX18" fmla="*/ 2195098 w 2195098"/>
              <a:gd name="connsiteY18" fmla="*/ 3004804 h 3120373"/>
              <a:gd name="connsiteX19" fmla="*/ 2195098 w 2195098"/>
              <a:gd name="connsiteY19" fmla="*/ 3120373 h 3120373"/>
              <a:gd name="connsiteX20" fmla="*/ 2113798 w 2195098"/>
              <a:gd name="connsiteY20" fmla="*/ 3120373 h 3120373"/>
              <a:gd name="connsiteX21" fmla="*/ 2032498 w 2195098"/>
              <a:gd name="connsiteY21" fmla="*/ 3120373 h 3120373"/>
              <a:gd name="connsiteX22" fmla="*/ 1951198 w 2195098"/>
              <a:gd name="connsiteY22" fmla="*/ 3120373 h 3120373"/>
              <a:gd name="connsiteX23" fmla="*/ 1869898 w 2195098"/>
              <a:gd name="connsiteY23" fmla="*/ 3120373 h 3120373"/>
              <a:gd name="connsiteX24" fmla="*/ 1788599 w 2195098"/>
              <a:gd name="connsiteY24" fmla="*/ 3120373 h 3120373"/>
              <a:gd name="connsiteX25" fmla="*/ 1707299 w 2195098"/>
              <a:gd name="connsiteY25" fmla="*/ 3120373 h 3120373"/>
              <a:gd name="connsiteX26" fmla="*/ 1625999 w 2195098"/>
              <a:gd name="connsiteY26" fmla="*/ 3120373 h 3120373"/>
              <a:gd name="connsiteX27" fmla="*/ 1544699 w 2195098"/>
              <a:gd name="connsiteY27" fmla="*/ 3120373 h 3120373"/>
              <a:gd name="connsiteX28" fmla="*/ 1463399 w 2195098"/>
              <a:gd name="connsiteY28" fmla="*/ 3120373 h 3120373"/>
              <a:gd name="connsiteX29" fmla="*/ 1382099 w 2195098"/>
              <a:gd name="connsiteY29" fmla="*/ 3120373 h 3120373"/>
              <a:gd name="connsiteX30" fmla="*/ 1300799 w 2195098"/>
              <a:gd name="connsiteY30" fmla="*/ 3120373 h 3120373"/>
              <a:gd name="connsiteX31" fmla="*/ 1219499 w 2195098"/>
              <a:gd name="connsiteY31" fmla="*/ 3120373 h 3120373"/>
              <a:gd name="connsiteX32" fmla="*/ 1138199 w 2195098"/>
              <a:gd name="connsiteY32" fmla="*/ 3120373 h 3120373"/>
              <a:gd name="connsiteX33" fmla="*/ 1056899 w 2195098"/>
              <a:gd name="connsiteY33" fmla="*/ 3120373 h 3120373"/>
              <a:gd name="connsiteX34" fmla="*/ 975599 w 2195098"/>
              <a:gd name="connsiteY34" fmla="*/ 3120373 h 3120373"/>
              <a:gd name="connsiteX35" fmla="*/ 894299 w 2195098"/>
              <a:gd name="connsiteY35" fmla="*/ 3120373 h 3120373"/>
              <a:gd name="connsiteX36" fmla="*/ 812999 w 2195098"/>
              <a:gd name="connsiteY36" fmla="*/ 3120373 h 3120373"/>
              <a:gd name="connsiteX37" fmla="*/ 731699 w 2195098"/>
              <a:gd name="connsiteY37" fmla="*/ 3120373 h 3120373"/>
              <a:gd name="connsiteX38" fmla="*/ 650399 w 2195098"/>
              <a:gd name="connsiteY38" fmla="*/ 3120373 h 3120373"/>
              <a:gd name="connsiteX39" fmla="*/ 569099 w 2195098"/>
              <a:gd name="connsiteY39" fmla="*/ 3120373 h 3120373"/>
              <a:gd name="connsiteX40" fmla="*/ 487799 w 2195098"/>
              <a:gd name="connsiteY40" fmla="*/ 3120373 h 3120373"/>
              <a:gd name="connsiteX41" fmla="*/ 406499 w 2195098"/>
              <a:gd name="connsiteY41" fmla="*/ 3120373 h 3120373"/>
              <a:gd name="connsiteX42" fmla="*/ 325199 w 2195098"/>
              <a:gd name="connsiteY42" fmla="*/ 3120373 h 3120373"/>
              <a:gd name="connsiteX43" fmla="*/ 243900 w 2195098"/>
              <a:gd name="connsiteY43" fmla="*/ 3120373 h 3120373"/>
              <a:gd name="connsiteX44" fmla="*/ 162600 w 2195098"/>
              <a:gd name="connsiteY44" fmla="*/ 3120373 h 3120373"/>
              <a:gd name="connsiteX45" fmla="*/ 813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3004804 h 3120373"/>
              <a:gd name="connsiteX48" fmla="*/ 0 w 2195098"/>
              <a:gd name="connsiteY48" fmla="*/ 2889234 h 3120373"/>
              <a:gd name="connsiteX49" fmla="*/ 0 w 2195098"/>
              <a:gd name="connsiteY49" fmla="*/ 2773665 h 3120373"/>
              <a:gd name="connsiteX50" fmla="*/ 0 w 2195098"/>
              <a:gd name="connsiteY50" fmla="*/ 2658096 h 3120373"/>
              <a:gd name="connsiteX51" fmla="*/ 0 w 2195098"/>
              <a:gd name="connsiteY51" fmla="*/ 2542526 h 3120373"/>
              <a:gd name="connsiteX52" fmla="*/ 0 w 2195098"/>
              <a:gd name="connsiteY52" fmla="*/ 2426957 h 3120373"/>
              <a:gd name="connsiteX53" fmla="*/ 0 w 2195098"/>
              <a:gd name="connsiteY53" fmla="*/ 2311388 h 3120373"/>
              <a:gd name="connsiteX54" fmla="*/ 0 w 2195098"/>
              <a:gd name="connsiteY54" fmla="*/ 2195818 h 3120373"/>
              <a:gd name="connsiteX55" fmla="*/ 0 w 2195098"/>
              <a:gd name="connsiteY55" fmla="*/ 2080249 h 3120373"/>
              <a:gd name="connsiteX56" fmla="*/ 0 w 2195098"/>
              <a:gd name="connsiteY56" fmla="*/ 1964680 h 3120373"/>
              <a:gd name="connsiteX57" fmla="*/ 0 w 2195098"/>
              <a:gd name="connsiteY57" fmla="*/ 1849110 h 3120373"/>
              <a:gd name="connsiteX58" fmla="*/ 0 w 2195098"/>
              <a:gd name="connsiteY58" fmla="*/ 1733541 h 3120373"/>
              <a:gd name="connsiteX59" fmla="*/ 0 w 2195098"/>
              <a:gd name="connsiteY59" fmla="*/ 1617971 h 3120373"/>
              <a:gd name="connsiteX60" fmla="*/ 0 w 2195098"/>
              <a:gd name="connsiteY60" fmla="*/ 1502402 h 3120373"/>
              <a:gd name="connsiteX61" fmla="*/ 0 w 2195098"/>
              <a:gd name="connsiteY61" fmla="*/ 1386832 h 3120373"/>
              <a:gd name="connsiteX62" fmla="*/ 0 w 2195098"/>
              <a:gd name="connsiteY62" fmla="*/ 1271263 h 3120373"/>
              <a:gd name="connsiteX63" fmla="*/ 0 w 2195098"/>
              <a:gd name="connsiteY63" fmla="*/ 1155693 h 3120373"/>
              <a:gd name="connsiteX64" fmla="*/ 0 w 2195098"/>
              <a:gd name="connsiteY64" fmla="*/ 1040124 h 3120373"/>
              <a:gd name="connsiteX65" fmla="*/ 0 w 2195098"/>
              <a:gd name="connsiteY65" fmla="*/ 924555 h 3120373"/>
              <a:gd name="connsiteX66" fmla="*/ 0 w 2195098"/>
              <a:gd name="connsiteY66" fmla="*/ 808985 h 3120373"/>
              <a:gd name="connsiteX67" fmla="*/ 0 w 2195098"/>
              <a:gd name="connsiteY67" fmla="*/ 693416 h 3120373"/>
              <a:gd name="connsiteX68" fmla="*/ 0 w 2195098"/>
              <a:gd name="connsiteY68" fmla="*/ 577847 h 3120373"/>
              <a:gd name="connsiteX69" fmla="*/ 0 w 2195098"/>
              <a:gd name="connsiteY69" fmla="*/ 462277 h 3120373"/>
              <a:gd name="connsiteX70" fmla="*/ 0 w 2195098"/>
              <a:gd name="connsiteY70" fmla="*/ 346708 h 3120373"/>
              <a:gd name="connsiteX71" fmla="*/ 0 w 2195098"/>
              <a:gd name="connsiteY71" fmla="*/ 231139 h 3120373"/>
              <a:gd name="connsiteX72" fmla="*/ 0 w 2195098"/>
              <a:gd name="connsiteY72" fmla="*/ 115569 h 3120373"/>
              <a:gd name="connsiteX73" fmla="*/ 0 w 2195098"/>
              <a:gd name="connsiteY73" fmla="*/ 0 h 3120373"/>
              <a:gd name="connsiteX74" fmla="*/ 81300 w 2195098"/>
              <a:gd name="connsiteY74" fmla="*/ 0 h 3120373"/>
              <a:gd name="connsiteX75" fmla="*/ 162600 w 2195098"/>
              <a:gd name="connsiteY75" fmla="*/ 0 h 3120373"/>
              <a:gd name="connsiteX76" fmla="*/ 243900 w 2195098"/>
              <a:gd name="connsiteY76" fmla="*/ 0 h 3120373"/>
              <a:gd name="connsiteX77" fmla="*/ 325199 w 2195098"/>
              <a:gd name="connsiteY77" fmla="*/ 0 h 3120373"/>
              <a:gd name="connsiteX78" fmla="*/ 406499 w 2195098"/>
              <a:gd name="connsiteY78" fmla="*/ 0 h 3120373"/>
              <a:gd name="connsiteX79" fmla="*/ 487799 w 2195098"/>
              <a:gd name="connsiteY79" fmla="*/ 0 h 3120373"/>
              <a:gd name="connsiteX80" fmla="*/ 569099 w 2195098"/>
              <a:gd name="connsiteY80" fmla="*/ 0 h 3120373"/>
              <a:gd name="connsiteX81" fmla="*/ 650399 w 2195098"/>
              <a:gd name="connsiteY81" fmla="*/ 0 h 3120373"/>
              <a:gd name="connsiteX82" fmla="*/ 731699 w 2195098"/>
              <a:gd name="connsiteY82" fmla="*/ 0 h 3120373"/>
              <a:gd name="connsiteX83" fmla="*/ 812999 w 2195098"/>
              <a:gd name="connsiteY83" fmla="*/ 0 h 3120373"/>
              <a:gd name="connsiteX84" fmla="*/ 894299 w 2195098"/>
              <a:gd name="connsiteY84" fmla="*/ 0 h 3120373"/>
              <a:gd name="connsiteX85" fmla="*/ 975599 w 2195098"/>
              <a:gd name="connsiteY85" fmla="*/ 0 h 3120373"/>
              <a:gd name="connsiteX86" fmla="*/ 1056899 w 2195098"/>
              <a:gd name="connsiteY86" fmla="*/ 0 h 3120373"/>
              <a:gd name="connsiteX87" fmla="*/ 1138199 w 2195098"/>
              <a:gd name="connsiteY87" fmla="*/ 0 h 3120373"/>
              <a:gd name="connsiteX88" fmla="*/ 1219499 w 2195098"/>
              <a:gd name="connsiteY88" fmla="*/ 0 h 3120373"/>
              <a:gd name="connsiteX89" fmla="*/ 1300799 w 2195098"/>
              <a:gd name="connsiteY89" fmla="*/ 0 h 3120373"/>
              <a:gd name="connsiteX90" fmla="*/ 1382099 w 2195098"/>
              <a:gd name="connsiteY90" fmla="*/ 0 h 3120373"/>
              <a:gd name="connsiteX91" fmla="*/ 1463399 w 2195098"/>
              <a:gd name="connsiteY91" fmla="*/ 0 h 3120373"/>
              <a:gd name="connsiteX92" fmla="*/ 1544699 w 2195098"/>
              <a:gd name="connsiteY92" fmla="*/ 0 h 3120373"/>
              <a:gd name="connsiteX93" fmla="*/ 1625999 w 2195098"/>
              <a:gd name="connsiteY93" fmla="*/ 0 h 3120373"/>
              <a:gd name="connsiteX94" fmla="*/ 1707299 w 2195098"/>
              <a:gd name="connsiteY94" fmla="*/ 0 h 3120373"/>
              <a:gd name="connsiteX95" fmla="*/ 1788599 w 2195098"/>
              <a:gd name="connsiteY95" fmla="*/ 0 h 3120373"/>
              <a:gd name="connsiteX96" fmla="*/ 1869898 w 2195098"/>
              <a:gd name="connsiteY96" fmla="*/ 0 h 3120373"/>
              <a:gd name="connsiteX97" fmla="*/ 1951198 w 2195098"/>
              <a:gd name="connsiteY97" fmla="*/ 0 h 3120373"/>
              <a:gd name="connsiteX98" fmla="*/ 2032498 w 2195098"/>
              <a:gd name="connsiteY98" fmla="*/ 0 h 3120373"/>
              <a:gd name="connsiteX99" fmla="*/ 2113798 w 2195098"/>
              <a:gd name="connsiteY99" fmla="*/ 0 h 3120373"/>
              <a:gd name="connsiteX100" fmla="*/ 2195098 w 2195098"/>
              <a:gd name="connsiteY100" fmla="*/ 0 h 3120373"/>
              <a:gd name="connsiteX101" fmla="*/ 2195098 w 2195098"/>
              <a:gd name="connsiteY101" fmla="*/ 115569 h 3120373"/>
              <a:gd name="connsiteX102" fmla="*/ 2195098 w 2195098"/>
              <a:gd name="connsiteY102" fmla="*/ 231139 h 3120373"/>
              <a:gd name="connsiteX103" fmla="*/ 2195098 w 2195098"/>
              <a:gd name="connsiteY103" fmla="*/ 346708 h 3120373"/>
              <a:gd name="connsiteX104" fmla="*/ 2195098 w 2195098"/>
              <a:gd name="connsiteY104" fmla="*/ 462278 h 3120373"/>
              <a:gd name="connsiteX0" fmla="*/ 2195098 w 2195098"/>
              <a:gd name="connsiteY0" fmla="*/ 1040125 h 3120373"/>
              <a:gd name="connsiteX1" fmla="*/ 2195098 w 2195098"/>
              <a:gd name="connsiteY1" fmla="*/ 1155694 h 3120373"/>
              <a:gd name="connsiteX2" fmla="*/ 2195098 w 2195098"/>
              <a:gd name="connsiteY2" fmla="*/ 1271264 h 3120373"/>
              <a:gd name="connsiteX3" fmla="*/ 2195098 w 2195098"/>
              <a:gd name="connsiteY3" fmla="*/ 1386833 h 3120373"/>
              <a:gd name="connsiteX4" fmla="*/ 2195098 w 2195098"/>
              <a:gd name="connsiteY4" fmla="*/ 1502402 h 3120373"/>
              <a:gd name="connsiteX5" fmla="*/ 2195098 w 2195098"/>
              <a:gd name="connsiteY5" fmla="*/ 1617972 h 3120373"/>
              <a:gd name="connsiteX6" fmla="*/ 2195098 w 2195098"/>
              <a:gd name="connsiteY6" fmla="*/ 1733541 h 3120373"/>
              <a:gd name="connsiteX7" fmla="*/ 2195098 w 2195098"/>
              <a:gd name="connsiteY7" fmla="*/ 1849110 h 3120373"/>
              <a:gd name="connsiteX8" fmla="*/ 2195098 w 2195098"/>
              <a:gd name="connsiteY8" fmla="*/ 1964680 h 3120373"/>
              <a:gd name="connsiteX9" fmla="*/ 2195098 w 2195098"/>
              <a:gd name="connsiteY9" fmla="*/ 2080249 h 3120373"/>
              <a:gd name="connsiteX10" fmla="*/ 2195098 w 2195098"/>
              <a:gd name="connsiteY10" fmla="*/ 2195818 h 3120373"/>
              <a:gd name="connsiteX11" fmla="*/ 2195098 w 2195098"/>
              <a:gd name="connsiteY11" fmla="*/ 2311388 h 3120373"/>
              <a:gd name="connsiteX12" fmla="*/ 2195098 w 2195098"/>
              <a:gd name="connsiteY12" fmla="*/ 2426957 h 3120373"/>
              <a:gd name="connsiteX13" fmla="*/ 2195098 w 2195098"/>
              <a:gd name="connsiteY13" fmla="*/ 2542526 h 3120373"/>
              <a:gd name="connsiteX14" fmla="*/ 2195098 w 2195098"/>
              <a:gd name="connsiteY14" fmla="*/ 2658096 h 3120373"/>
              <a:gd name="connsiteX15" fmla="*/ 2195098 w 2195098"/>
              <a:gd name="connsiteY15" fmla="*/ 2773665 h 3120373"/>
              <a:gd name="connsiteX16" fmla="*/ 2195098 w 2195098"/>
              <a:gd name="connsiteY16" fmla="*/ 2889234 h 3120373"/>
              <a:gd name="connsiteX17" fmla="*/ 2195098 w 2195098"/>
              <a:gd name="connsiteY17" fmla="*/ 3004804 h 3120373"/>
              <a:gd name="connsiteX18" fmla="*/ 2195098 w 2195098"/>
              <a:gd name="connsiteY18" fmla="*/ 3120373 h 3120373"/>
              <a:gd name="connsiteX19" fmla="*/ 2113798 w 2195098"/>
              <a:gd name="connsiteY19" fmla="*/ 3120373 h 3120373"/>
              <a:gd name="connsiteX20" fmla="*/ 2032498 w 2195098"/>
              <a:gd name="connsiteY20" fmla="*/ 3120373 h 3120373"/>
              <a:gd name="connsiteX21" fmla="*/ 1951198 w 2195098"/>
              <a:gd name="connsiteY21" fmla="*/ 3120373 h 3120373"/>
              <a:gd name="connsiteX22" fmla="*/ 1869898 w 2195098"/>
              <a:gd name="connsiteY22" fmla="*/ 3120373 h 3120373"/>
              <a:gd name="connsiteX23" fmla="*/ 1788599 w 2195098"/>
              <a:gd name="connsiteY23" fmla="*/ 3120373 h 3120373"/>
              <a:gd name="connsiteX24" fmla="*/ 1707299 w 2195098"/>
              <a:gd name="connsiteY24" fmla="*/ 3120373 h 3120373"/>
              <a:gd name="connsiteX25" fmla="*/ 1625999 w 2195098"/>
              <a:gd name="connsiteY25" fmla="*/ 3120373 h 3120373"/>
              <a:gd name="connsiteX26" fmla="*/ 1544699 w 2195098"/>
              <a:gd name="connsiteY26" fmla="*/ 3120373 h 3120373"/>
              <a:gd name="connsiteX27" fmla="*/ 1463399 w 2195098"/>
              <a:gd name="connsiteY27" fmla="*/ 3120373 h 3120373"/>
              <a:gd name="connsiteX28" fmla="*/ 1382099 w 2195098"/>
              <a:gd name="connsiteY28" fmla="*/ 3120373 h 3120373"/>
              <a:gd name="connsiteX29" fmla="*/ 1300799 w 2195098"/>
              <a:gd name="connsiteY29" fmla="*/ 3120373 h 3120373"/>
              <a:gd name="connsiteX30" fmla="*/ 1219499 w 2195098"/>
              <a:gd name="connsiteY30" fmla="*/ 3120373 h 3120373"/>
              <a:gd name="connsiteX31" fmla="*/ 1138199 w 2195098"/>
              <a:gd name="connsiteY31" fmla="*/ 3120373 h 3120373"/>
              <a:gd name="connsiteX32" fmla="*/ 1056899 w 2195098"/>
              <a:gd name="connsiteY32" fmla="*/ 3120373 h 3120373"/>
              <a:gd name="connsiteX33" fmla="*/ 975599 w 2195098"/>
              <a:gd name="connsiteY33" fmla="*/ 3120373 h 3120373"/>
              <a:gd name="connsiteX34" fmla="*/ 894299 w 2195098"/>
              <a:gd name="connsiteY34" fmla="*/ 3120373 h 3120373"/>
              <a:gd name="connsiteX35" fmla="*/ 812999 w 2195098"/>
              <a:gd name="connsiteY35" fmla="*/ 3120373 h 3120373"/>
              <a:gd name="connsiteX36" fmla="*/ 731699 w 2195098"/>
              <a:gd name="connsiteY36" fmla="*/ 3120373 h 3120373"/>
              <a:gd name="connsiteX37" fmla="*/ 650399 w 2195098"/>
              <a:gd name="connsiteY37" fmla="*/ 3120373 h 3120373"/>
              <a:gd name="connsiteX38" fmla="*/ 569099 w 2195098"/>
              <a:gd name="connsiteY38" fmla="*/ 3120373 h 3120373"/>
              <a:gd name="connsiteX39" fmla="*/ 487799 w 2195098"/>
              <a:gd name="connsiteY39" fmla="*/ 3120373 h 3120373"/>
              <a:gd name="connsiteX40" fmla="*/ 406499 w 2195098"/>
              <a:gd name="connsiteY40" fmla="*/ 3120373 h 3120373"/>
              <a:gd name="connsiteX41" fmla="*/ 325199 w 2195098"/>
              <a:gd name="connsiteY41" fmla="*/ 3120373 h 3120373"/>
              <a:gd name="connsiteX42" fmla="*/ 243900 w 2195098"/>
              <a:gd name="connsiteY42" fmla="*/ 3120373 h 3120373"/>
              <a:gd name="connsiteX43" fmla="*/ 162600 w 2195098"/>
              <a:gd name="connsiteY43" fmla="*/ 3120373 h 3120373"/>
              <a:gd name="connsiteX44" fmla="*/ 813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3004804 h 3120373"/>
              <a:gd name="connsiteX47" fmla="*/ 0 w 2195098"/>
              <a:gd name="connsiteY47" fmla="*/ 2889234 h 3120373"/>
              <a:gd name="connsiteX48" fmla="*/ 0 w 2195098"/>
              <a:gd name="connsiteY48" fmla="*/ 2773665 h 3120373"/>
              <a:gd name="connsiteX49" fmla="*/ 0 w 2195098"/>
              <a:gd name="connsiteY49" fmla="*/ 2658096 h 3120373"/>
              <a:gd name="connsiteX50" fmla="*/ 0 w 2195098"/>
              <a:gd name="connsiteY50" fmla="*/ 2542526 h 3120373"/>
              <a:gd name="connsiteX51" fmla="*/ 0 w 2195098"/>
              <a:gd name="connsiteY51" fmla="*/ 2426957 h 3120373"/>
              <a:gd name="connsiteX52" fmla="*/ 0 w 2195098"/>
              <a:gd name="connsiteY52" fmla="*/ 2311388 h 3120373"/>
              <a:gd name="connsiteX53" fmla="*/ 0 w 2195098"/>
              <a:gd name="connsiteY53" fmla="*/ 2195818 h 3120373"/>
              <a:gd name="connsiteX54" fmla="*/ 0 w 2195098"/>
              <a:gd name="connsiteY54" fmla="*/ 2080249 h 3120373"/>
              <a:gd name="connsiteX55" fmla="*/ 0 w 2195098"/>
              <a:gd name="connsiteY55" fmla="*/ 1964680 h 3120373"/>
              <a:gd name="connsiteX56" fmla="*/ 0 w 2195098"/>
              <a:gd name="connsiteY56" fmla="*/ 1849110 h 3120373"/>
              <a:gd name="connsiteX57" fmla="*/ 0 w 2195098"/>
              <a:gd name="connsiteY57" fmla="*/ 1733541 h 3120373"/>
              <a:gd name="connsiteX58" fmla="*/ 0 w 2195098"/>
              <a:gd name="connsiteY58" fmla="*/ 1617971 h 3120373"/>
              <a:gd name="connsiteX59" fmla="*/ 0 w 2195098"/>
              <a:gd name="connsiteY59" fmla="*/ 1502402 h 3120373"/>
              <a:gd name="connsiteX60" fmla="*/ 0 w 2195098"/>
              <a:gd name="connsiteY60" fmla="*/ 1386832 h 3120373"/>
              <a:gd name="connsiteX61" fmla="*/ 0 w 2195098"/>
              <a:gd name="connsiteY61" fmla="*/ 1271263 h 3120373"/>
              <a:gd name="connsiteX62" fmla="*/ 0 w 2195098"/>
              <a:gd name="connsiteY62" fmla="*/ 1155693 h 3120373"/>
              <a:gd name="connsiteX63" fmla="*/ 0 w 2195098"/>
              <a:gd name="connsiteY63" fmla="*/ 1040124 h 3120373"/>
              <a:gd name="connsiteX64" fmla="*/ 0 w 2195098"/>
              <a:gd name="connsiteY64" fmla="*/ 924555 h 3120373"/>
              <a:gd name="connsiteX65" fmla="*/ 0 w 2195098"/>
              <a:gd name="connsiteY65" fmla="*/ 808985 h 3120373"/>
              <a:gd name="connsiteX66" fmla="*/ 0 w 2195098"/>
              <a:gd name="connsiteY66" fmla="*/ 693416 h 3120373"/>
              <a:gd name="connsiteX67" fmla="*/ 0 w 2195098"/>
              <a:gd name="connsiteY67" fmla="*/ 577847 h 3120373"/>
              <a:gd name="connsiteX68" fmla="*/ 0 w 2195098"/>
              <a:gd name="connsiteY68" fmla="*/ 462277 h 3120373"/>
              <a:gd name="connsiteX69" fmla="*/ 0 w 2195098"/>
              <a:gd name="connsiteY69" fmla="*/ 346708 h 3120373"/>
              <a:gd name="connsiteX70" fmla="*/ 0 w 2195098"/>
              <a:gd name="connsiteY70" fmla="*/ 231139 h 3120373"/>
              <a:gd name="connsiteX71" fmla="*/ 0 w 2195098"/>
              <a:gd name="connsiteY71" fmla="*/ 115569 h 3120373"/>
              <a:gd name="connsiteX72" fmla="*/ 0 w 2195098"/>
              <a:gd name="connsiteY72" fmla="*/ 0 h 3120373"/>
              <a:gd name="connsiteX73" fmla="*/ 81300 w 2195098"/>
              <a:gd name="connsiteY73" fmla="*/ 0 h 3120373"/>
              <a:gd name="connsiteX74" fmla="*/ 162600 w 2195098"/>
              <a:gd name="connsiteY74" fmla="*/ 0 h 3120373"/>
              <a:gd name="connsiteX75" fmla="*/ 243900 w 2195098"/>
              <a:gd name="connsiteY75" fmla="*/ 0 h 3120373"/>
              <a:gd name="connsiteX76" fmla="*/ 325199 w 2195098"/>
              <a:gd name="connsiteY76" fmla="*/ 0 h 3120373"/>
              <a:gd name="connsiteX77" fmla="*/ 406499 w 2195098"/>
              <a:gd name="connsiteY77" fmla="*/ 0 h 3120373"/>
              <a:gd name="connsiteX78" fmla="*/ 487799 w 2195098"/>
              <a:gd name="connsiteY78" fmla="*/ 0 h 3120373"/>
              <a:gd name="connsiteX79" fmla="*/ 569099 w 2195098"/>
              <a:gd name="connsiteY79" fmla="*/ 0 h 3120373"/>
              <a:gd name="connsiteX80" fmla="*/ 650399 w 2195098"/>
              <a:gd name="connsiteY80" fmla="*/ 0 h 3120373"/>
              <a:gd name="connsiteX81" fmla="*/ 731699 w 2195098"/>
              <a:gd name="connsiteY81" fmla="*/ 0 h 3120373"/>
              <a:gd name="connsiteX82" fmla="*/ 812999 w 2195098"/>
              <a:gd name="connsiteY82" fmla="*/ 0 h 3120373"/>
              <a:gd name="connsiteX83" fmla="*/ 894299 w 2195098"/>
              <a:gd name="connsiteY83" fmla="*/ 0 h 3120373"/>
              <a:gd name="connsiteX84" fmla="*/ 975599 w 2195098"/>
              <a:gd name="connsiteY84" fmla="*/ 0 h 3120373"/>
              <a:gd name="connsiteX85" fmla="*/ 1056899 w 2195098"/>
              <a:gd name="connsiteY85" fmla="*/ 0 h 3120373"/>
              <a:gd name="connsiteX86" fmla="*/ 1138199 w 2195098"/>
              <a:gd name="connsiteY86" fmla="*/ 0 h 3120373"/>
              <a:gd name="connsiteX87" fmla="*/ 1219499 w 2195098"/>
              <a:gd name="connsiteY87" fmla="*/ 0 h 3120373"/>
              <a:gd name="connsiteX88" fmla="*/ 1300799 w 2195098"/>
              <a:gd name="connsiteY88" fmla="*/ 0 h 3120373"/>
              <a:gd name="connsiteX89" fmla="*/ 1382099 w 2195098"/>
              <a:gd name="connsiteY89" fmla="*/ 0 h 3120373"/>
              <a:gd name="connsiteX90" fmla="*/ 1463399 w 2195098"/>
              <a:gd name="connsiteY90" fmla="*/ 0 h 3120373"/>
              <a:gd name="connsiteX91" fmla="*/ 1544699 w 2195098"/>
              <a:gd name="connsiteY91" fmla="*/ 0 h 3120373"/>
              <a:gd name="connsiteX92" fmla="*/ 1625999 w 2195098"/>
              <a:gd name="connsiteY92" fmla="*/ 0 h 3120373"/>
              <a:gd name="connsiteX93" fmla="*/ 1707299 w 2195098"/>
              <a:gd name="connsiteY93" fmla="*/ 0 h 3120373"/>
              <a:gd name="connsiteX94" fmla="*/ 1788599 w 2195098"/>
              <a:gd name="connsiteY94" fmla="*/ 0 h 3120373"/>
              <a:gd name="connsiteX95" fmla="*/ 1869898 w 2195098"/>
              <a:gd name="connsiteY95" fmla="*/ 0 h 3120373"/>
              <a:gd name="connsiteX96" fmla="*/ 1951198 w 2195098"/>
              <a:gd name="connsiteY96" fmla="*/ 0 h 3120373"/>
              <a:gd name="connsiteX97" fmla="*/ 2032498 w 2195098"/>
              <a:gd name="connsiteY97" fmla="*/ 0 h 3120373"/>
              <a:gd name="connsiteX98" fmla="*/ 2113798 w 2195098"/>
              <a:gd name="connsiteY98" fmla="*/ 0 h 3120373"/>
              <a:gd name="connsiteX99" fmla="*/ 2195098 w 2195098"/>
              <a:gd name="connsiteY99" fmla="*/ 0 h 3120373"/>
              <a:gd name="connsiteX100" fmla="*/ 2195098 w 2195098"/>
              <a:gd name="connsiteY100" fmla="*/ 115569 h 3120373"/>
              <a:gd name="connsiteX101" fmla="*/ 2195098 w 2195098"/>
              <a:gd name="connsiteY101" fmla="*/ 231139 h 3120373"/>
              <a:gd name="connsiteX102" fmla="*/ 2195098 w 2195098"/>
              <a:gd name="connsiteY102" fmla="*/ 346708 h 3120373"/>
              <a:gd name="connsiteX103" fmla="*/ 2195098 w 2195098"/>
              <a:gd name="connsiteY103" fmla="*/ 462278 h 3120373"/>
              <a:gd name="connsiteX0" fmla="*/ 2195098 w 2195098"/>
              <a:gd name="connsiteY0" fmla="*/ 1155694 h 3120373"/>
              <a:gd name="connsiteX1" fmla="*/ 2195098 w 2195098"/>
              <a:gd name="connsiteY1" fmla="*/ 1271264 h 3120373"/>
              <a:gd name="connsiteX2" fmla="*/ 2195098 w 2195098"/>
              <a:gd name="connsiteY2" fmla="*/ 1386833 h 3120373"/>
              <a:gd name="connsiteX3" fmla="*/ 2195098 w 2195098"/>
              <a:gd name="connsiteY3" fmla="*/ 1502402 h 3120373"/>
              <a:gd name="connsiteX4" fmla="*/ 2195098 w 2195098"/>
              <a:gd name="connsiteY4" fmla="*/ 1617972 h 3120373"/>
              <a:gd name="connsiteX5" fmla="*/ 2195098 w 2195098"/>
              <a:gd name="connsiteY5" fmla="*/ 1733541 h 3120373"/>
              <a:gd name="connsiteX6" fmla="*/ 2195098 w 2195098"/>
              <a:gd name="connsiteY6" fmla="*/ 1849110 h 3120373"/>
              <a:gd name="connsiteX7" fmla="*/ 2195098 w 2195098"/>
              <a:gd name="connsiteY7" fmla="*/ 1964680 h 3120373"/>
              <a:gd name="connsiteX8" fmla="*/ 2195098 w 2195098"/>
              <a:gd name="connsiteY8" fmla="*/ 2080249 h 3120373"/>
              <a:gd name="connsiteX9" fmla="*/ 2195098 w 2195098"/>
              <a:gd name="connsiteY9" fmla="*/ 2195818 h 3120373"/>
              <a:gd name="connsiteX10" fmla="*/ 2195098 w 2195098"/>
              <a:gd name="connsiteY10" fmla="*/ 2311388 h 3120373"/>
              <a:gd name="connsiteX11" fmla="*/ 2195098 w 2195098"/>
              <a:gd name="connsiteY11" fmla="*/ 2426957 h 3120373"/>
              <a:gd name="connsiteX12" fmla="*/ 2195098 w 2195098"/>
              <a:gd name="connsiteY12" fmla="*/ 2542526 h 3120373"/>
              <a:gd name="connsiteX13" fmla="*/ 2195098 w 2195098"/>
              <a:gd name="connsiteY13" fmla="*/ 2658096 h 3120373"/>
              <a:gd name="connsiteX14" fmla="*/ 2195098 w 2195098"/>
              <a:gd name="connsiteY14" fmla="*/ 2773665 h 3120373"/>
              <a:gd name="connsiteX15" fmla="*/ 2195098 w 2195098"/>
              <a:gd name="connsiteY15" fmla="*/ 2889234 h 3120373"/>
              <a:gd name="connsiteX16" fmla="*/ 2195098 w 2195098"/>
              <a:gd name="connsiteY16" fmla="*/ 3004804 h 3120373"/>
              <a:gd name="connsiteX17" fmla="*/ 2195098 w 2195098"/>
              <a:gd name="connsiteY17" fmla="*/ 3120373 h 3120373"/>
              <a:gd name="connsiteX18" fmla="*/ 2113798 w 2195098"/>
              <a:gd name="connsiteY18" fmla="*/ 3120373 h 3120373"/>
              <a:gd name="connsiteX19" fmla="*/ 2032498 w 2195098"/>
              <a:gd name="connsiteY19" fmla="*/ 3120373 h 3120373"/>
              <a:gd name="connsiteX20" fmla="*/ 1951198 w 2195098"/>
              <a:gd name="connsiteY20" fmla="*/ 3120373 h 3120373"/>
              <a:gd name="connsiteX21" fmla="*/ 1869898 w 2195098"/>
              <a:gd name="connsiteY21" fmla="*/ 3120373 h 3120373"/>
              <a:gd name="connsiteX22" fmla="*/ 1788599 w 2195098"/>
              <a:gd name="connsiteY22" fmla="*/ 3120373 h 3120373"/>
              <a:gd name="connsiteX23" fmla="*/ 1707299 w 2195098"/>
              <a:gd name="connsiteY23" fmla="*/ 3120373 h 3120373"/>
              <a:gd name="connsiteX24" fmla="*/ 1625999 w 2195098"/>
              <a:gd name="connsiteY24" fmla="*/ 3120373 h 3120373"/>
              <a:gd name="connsiteX25" fmla="*/ 1544699 w 2195098"/>
              <a:gd name="connsiteY25" fmla="*/ 3120373 h 3120373"/>
              <a:gd name="connsiteX26" fmla="*/ 1463399 w 2195098"/>
              <a:gd name="connsiteY26" fmla="*/ 3120373 h 3120373"/>
              <a:gd name="connsiteX27" fmla="*/ 1382099 w 2195098"/>
              <a:gd name="connsiteY27" fmla="*/ 3120373 h 3120373"/>
              <a:gd name="connsiteX28" fmla="*/ 1300799 w 2195098"/>
              <a:gd name="connsiteY28" fmla="*/ 3120373 h 3120373"/>
              <a:gd name="connsiteX29" fmla="*/ 1219499 w 2195098"/>
              <a:gd name="connsiteY29" fmla="*/ 3120373 h 3120373"/>
              <a:gd name="connsiteX30" fmla="*/ 1138199 w 2195098"/>
              <a:gd name="connsiteY30" fmla="*/ 3120373 h 3120373"/>
              <a:gd name="connsiteX31" fmla="*/ 1056899 w 2195098"/>
              <a:gd name="connsiteY31" fmla="*/ 3120373 h 3120373"/>
              <a:gd name="connsiteX32" fmla="*/ 975599 w 2195098"/>
              <a:gd name="connsiteY32" fmla="*/ 3120373 h 3120373"/>
              <a:gd name="connsiteX33" fmla="*/ 894299 w 2195098"/>
              <a:gd name="connsiteY33" fmla="*/ 3120373 h 3120373"/>
              <a:gd name="connsiteX34" fmla="*/ 812999 w 2195098"/>
              <a:gd name="connsiteY34" fmla="*/ 3120373 h 3120373"/>
              <a:gd name="connsiteX35" fmla="*/ 731699 w 2195098"/>
              <a:gd name="connsiteY35" fmla="*/ 3120373 h 3120373"/>
              <a:gd name="connsiteX36" fmla="*/ 650399 w 2195098"/>
              <a:gd name="connsiteY36" fmla="*/ 3120373 h 3120373"/>
              <a:gd name="connsiteX37" fmla="*/ 569099 w 2195098"/>
              <a:gd name="connsiteY37" fmla="*/ 3120373 h 3120373"/>
              <a:gd name="connsiteX38" fmla="*/ 487799 w 2195098"/>
              <a:gd name="connsiteY38" fmla="*/ 3120373 h 3120373"/>
              <a:gd name="connsiteX39" fmla="*/ 406499 w 2195098"/>
              <a:gd name="connsiteY39" fmla="*/ 3120373 h 3120373"/>
              <a:gd name="connsiteX40" fmla="*/ 325199 w 2195098"/>
              <a:gd name="connsiteY40" fmla="*/ 3120373 h 3120373"/>
              <a:gd name="connsiteX41" fmla="*/ 243900 w 2195098"/>
              <a:gd name="connsiteY41" fmla="*/ 3120373 h 3120373"/>
              <a:gd name="connsiteX42" fmla="*/ 162600 w 2195098"/>
              <a:gd name="connsiteY42" fmla="*/ 3120373 h 3120373"/>
              <a:gd name="connsiteX43" fmla="*/ 813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3004804 h 3120373"/>
              <a:gd name="connsiteX46" fmla="*/ 0 w 2195098"/>
              <a:gd name="connsiteY46" fmla="*/ 2889234 h 3120373"/>
              <a:gd name="connsiteX47" fmla="*/ 0 w 2195098"/>
              <a:gd name="connsiteY47" fmla="*/ 2773665 h 3120373"/>
              <a:gd name="connsiteX48" fmla="*/ 0 w 2195098"/>
              <a:gd name="connsiteY48" fmla="*/ 2658096 h 3120373"/>
              <a:gd name="connsiteX49" fmla="*/ 0 w 2195098"/>
              <a:gd name="connsiteY49" fmla="*/ 2542526 h 3120373"/>
              <a:gd name="connsiteX50" fmla="*/ 0 w 2195098"/>
              <a:gd name="connsiteY50" fmla="*/ 2426957 h 3120373"/>
              <a:gd name="connsiteX51" fmla="*/ 0 w 2195098"/>
              <a:gd name="connsiteY51" fmla="*/ 2311388 h 3120373"/>
              <a:gd name="connsiteX52" fmla="*/ 0 w 2195098"/>
              <a:gd name="connsiteY52" fmla="*/ 2195818 h 3120373"/>
              <a:gd name="connsiteX53" fmla="*/ 0 w 2195098"/>
              <a:gd name="connsiteY53" fmla="*/ 2080249 h 3120373"/>
              <a:gd name="connsiteX54" fmla="*/ 0 w 2195098"/>
              <a:gd name="connsiteY54" fmla="*/ 1964680 h 3120373"/>
              <a:gd name="connsiteX55" fmla="*/ 0 w 2195098"/>
              <a:gd name="connsiteY55" fmla="*/ 1849110 h 3120373"/>
              <a:gd name="connsiteX56" fmla="*/ 0 w 2195098"/>
              <a:gd name="connsiteY56" fmla="*/ 1733541 h 3120373"/>
              <a:gd name="connsiteX57" fmla="*/ 0 w 2195098"/>
              <a:gd name="connsiteY57" fmla="*/ 1617971 h 3120373"/>
              <a:gd name="connsiteX58" fmla="*/ 0 w 2195098"/>
              <a:gd name="connsiteY58" fmla="*/ 1502402 h 3120373"/>
              <a:gd name="connsiteX59" fmla="*/ 0 w 2195098"/>
              <a:gd name="connsiteY59" fmla="*/ 1386832 h 3120373"/>
              <a:gd name="connsiteX60" fmla="*/ 0 w 2195098"/>
              <a:gd name="connsiteY60" fmla="*/ 1271263 h 3120373"/>
              <a:gd name="connsiteX61" fmla="*/ 0 w 2195098"/>
              <a:gd name="connsiteY61" fmla="*/ 1155693 h 3120373"/>
              <a:gd name="connsiteX62" fmla="*/ 0 w 2195098"/>
              <a:gd name="connsiteY62" fmla="*/ 1040124 h 3120373"/>
              <a:gd name="connsiteX63" fmla="*/ 0 w 2195098"/>
              <a:gd name="connsiteY63" fmla="*/ 924555 h 3120373"/>
              <a:gd name="connsiteX64" fmla="*/ 0 w 2195098"/>
              <a:gd name="connsiteY64" fmla="*/ 808985 h 3120373"/>
              <a:gd name="connsiteX65" fmla="*/ 0 w 2195098"/>
              <a:gd name="connsiteY65" fmla="*/ 693416 h 3120373"/>
              <a:gd name="connsiteX66" fmla="*/ 0 w 2195098"/>
              <a:gd name="connsiteY66" fmla="*/ 577847 h 3120373"/>
              <a:gd name="connsiteX67" fmla="*/ 0 w 2195098"/>
              <a:gd name="connsiteY67" fmla="*/ 462277 h 3120373"/>
              <a:gd name="connsiteX68" fmla="*/ 0 w 2195098"/>
              <a:gd name="connsiteY68" fmla="*/ 346708 h 3120373"/>
              <a:gd name="connsiteX69" fmla="*/ 0 w 2195098"/>
              <a:gd name="connsiteY69" fmla="*/ 231139 h 3120373"/>
              <a:gd name="connsiteX70" fmla="*/ 0 w 2195098"/>
              <a:gd name="connsiteY70" fmla="*/ 115569 h 3120373"/>
              <a:gd name="connsiteX71" fmla="*/ 0 w 2195098"/>
              <a:gd name="connsiteY71" fmla="*/ 0 h 3120373"/>
              <a:gd name="connsiteX72" fmla="*/ 81300 w 2195098"/>
              <a:gd name="connsiteY72" fmla="*/ 0 h 3120373"/>
              <a:gd name="connsiteX73" fmla="*/ 162600 w 2195098"/>
              <a:gd name="connsiteY73" fmla="*/ 0 h 3120373"/>
              <a:gd name="connsiteX74" fmla="*/ 243900 w 2195098"/>
              <a:gd name="connsiteY74" fmla="*/ 0 h 3120373"/>
              <a:gd name="connsiteX75" fmla="*/ 325199 w 2195098"/>
              <a:gd name="connsiteY75" fmla="*/ 0 h 3120373"/>
              <a:gd name="connsiteX76" fmla="*/ 406499 w 2195098"/>
              <a:gd name="connsiteY76" fmla="*/ 0 h 3120373"/>
              <a:gd name="connsiteX77" fmla="*/ 487799 w 2195098"/>
              <a:gd name="connsiteY77" fmla="*/ 0 h 3120373"/>
              <a:gd name="connsiteX78" fmla="*/ 569099 w 2195098"/>
              <a:gd name="connsiteY78" fmla="*/ 0 h 3120373"/>
              <a:gd name="connsiteX79" fmla="*/ 650399 w 2195098"/>
              <a:gd name="connsiteY79" fmla="*/ 0 h 3120373"/>
              <a:gd name="connsiteX80" fmla="*/ 731699 w 2195098"/>
              <a:gd name="connsiteY80" fmla="*/ 0 h 3120373"/>
              <a:gd name="connsiteX81" fmla="*/ 812999 w 2195098"/>
              <a:gd name="connsiteY81" fmla="*/ 0 h 3120373"/>
              <a:gd name="connsiteX82" fmla="*/ 894299 w 2195098"/>
              <a:gd name="connsiteY82" fmla="*/ 0 h 3120373"/>
              <a:gd name="connsiteX83" fmla="*/ 975599 w 2195098"/>
              <a:gd name="connsiteY83" fmla="*/ 0 h 3120373"/>
              <a:gd name="connsiteX84" fmla="*/ 1056899 w 2195098"/>
              <a:gd name="connsiteY84" fmla="*/ 0 h 3120373"/>
              <a:gd name="connsiteX85" fmla="*/ 1138199 w 2195098"/>
              <a:gd name="connsiteY85" fmla="*/ 0 h 3120373"/>
              <a:gd name="connsiteX86" fmla="*/ 1219499 w 2195098"/>
              <a:gd name="connsiteY86" fmla="*/ 0 h 3120373"/>
              <a:gd name="connsiteX87" fmla="*/ 1300799 w 2195098"/>
              <a:gd name="connsiteY87" fmla="*/ 0 h 3120373"/>
              <a:gd name="connsiteX88" fmla="*/ 1382099 w 2195098"/>
              <a:gd name="connsiteY88" fmla="*/ 0 h 3120373"/>
              <a:gd name="connsiteX89" fmla="*/ 1463399 w 2195098"/>
              <a:gd name="connsiteY89" fmla="*/ 0 h 3120373"/>
              <a:gd name="connsiteX90" fmla="*/ 1544699 w 2195098"/>
              <a:gd name="connsiteY90" fmla="*/ 0 h 3120373"/>
              <a:gd name="connsiteX91" fmla="*/ 1625999 w 2195098"/>
              <a:gd name="connsiteY91" fmla="*/ 0 h 3120373"/>
              <a:gd name="connsiteX92" fmla="*/ 1707299 w 2195098"/>
              <a:gd name="connsiteY92" fmla="*/ 0 h 3120373"/>
              <a:gd name="connsiteX93" fmla="*/ 1788599 w 2195098"/>
              <a:gd name="connsiteY93" fmla="*/ 0 h 3120373"/>
              <a:gd name="connsiteX94" fmla="*/ 1869898 w 2195098"/>
              <a:gd name="connsiteY94" fmla="*/ 0 h 3120373"/>
              <a:gd name="connsiteX95" fmla="*/ 1951198 w 2195098"/>
              <a:gd name="connsiteY95" fmla="*/ 0 h 3120373"/>
              <a:gd name="connsiteX96" fmla="*/ 2032498 w 2195098"/>
              <a:gd name="connsiteY96" fmla="*/ 0 h 3120373"/>
              <a:gd name="connsiteX97" fmla="*/ 2113798 w 2195098"/>
              <a:gd name="connsiteY97" fmla="*/ 0 h 3120373"/>
              <a:gd name="connsiteX98" fmla="*/ 2195098 w 2195098"/>
              <a:gd name="connsiteY98" fmla="*/ 0 h 3120373"/>
              <a:gd name="connsiteX99" fmla="*/ 2195098 w 2195098"/>
              <a:gd name="connsiteY99" fmla="*/ 115569 h 3120373"/>
              <a:gd name="connsiteX100" fmla="*/ 2195098 w 2195098"/>
              <a:gd name="connsiteY100" fmla="*/ 231139 h 3120373"/>
              <a:gd name="connsiteX101" fmla="*/ 2195098 w 2195098"/>
              <a:gd name="connsiteY101" fmla="*/ 346708 h 3120373"/>
              <a:gd name="connsiteX102" fmla="*/ 2195098 w 2195098"/>
              <a:gd name="connsiteY102" fmla="*/ 462278 h 3120373"/>
              <a:gd name="connsiteX0" fmla="*/ 2195098 w 2195098"/>
              <a:gd name="connsiteY0" fmla="*/ 1271264 h 3120373"/>
              <a:gd name="connsiteX1" fmla="*/ 2195098 w 2195098"/>
              <a:gd name="connsiteY1" fmla="*/ 1386833 h 3120373"/>
              <a:gd name="connsiteX2" fmla="*/ 2195098 w 2195098"/>
              <a:gd name="connsiteY2" fmla="*/ 1502402 h 3120373"/>
              <a:gd name="connsiteX3" fmla="*/ 2195098 w 2195098"/>
              <a:gd name="connsiteY3" fmla="*/ 1617972 h 3120373"/>
              <a:gd name="connsiteX4" fmla="*/ 2195098 w 2195098"/>
              <a:gd name="connsiteY4" fmla="*/ 1733541 h 3120373"/>
              <a:gd name="connsiteX5" fmla="*/ 2195098 w 2195098"/>
              <a:gd name="connsiteY5" fmla="*/ 1849110 h 3120373"/>
              <a:gd name="connsiteX6" fmla="*/ 2195098 w 2195098"/>
              <a:gd name="connsiteY6" fmla="*/ 1964680 h 3120373"/>
              <a:gd name="connsiteX7" fmla="*/ 2195098 w 2195098"/>
              <a:gd name="connsiteY7" fmla="*/ 2080249 h 3120373"/>
              <a:gd name="connsiteX8" fmla="*/ 2195098 w 2195098"/>
              <a:gd name="connsiteY8" fmla="*/ 2195818 h 3120373"/>
              <a:gd name="connsiteX9" fmla="*/ 2195098 w 2195098"/>
              <a:gd name="connsiteY9" fmla="*/ 2311388 h 3120373"/>
              <a:gd name="connsiteX10" fmla="*/ 2195098 w 2195098"/>
              <a:gd name="connsiteY10" fmla="*/ 2426957 h 3120373"/>
              <a:gd name="connsiteX11" fmla="*/ 2195098 w 2195098"/>
              <a:gd name="connsiteY11" fmla="*/ 2542526 h 3120373"/>
              <a:gd name="connsiteX12" fmla="*/ 2195098 w 2195098"/>
              <a:gd name="connsiteY12" fmla="*/ 2658096 h 3120373"/>
              <a:gd name="connsiteX13" fmla="*/ 2195098 w 2195098"/>
              <a:gd name="connsiteY13" fmla="*/ 2773665 h 3120373"/>
              <a:gd name="connsiteX14" fmla="*/ 2195098 w 2195098"/>
              <a:gd name="connsiteY14" fmla="*/ 2889234 h 3120373"/>
              <a:gd name="connsiteX15" fmla="*/ 2195098 w 2195098"/>
              <a:gd name="connsiteY15" fmla="*/ 3004804 h 3120373"/>
              <a:gd name="connsiteX16" fmla="*/ 2195098 w 2195098"/>
              <a:gd name="connsiteY16" fmla="*/ 3120373 h 3120373"/>
              <a:gd name="connsiteX17" fmla="*/ 2113798 w 2195098"/>
              <a:gd name="connsiteY17" fmla="*/ 3120373 h 3120373"/>
              <a:gd name="connsiteX18" fmla="*/ 2032498 w 2195098"/>
              <a:gd name="connsiteY18" fmla="*/ 3120373 h 3120373"/>
              <a:gd name="connsiteX19" fmla="*/ 1951198 w 2195098"/>
              <a:gd name="connsiteY19" fmla="*/ 3120373 h 3120373"/>
              <a:gd name="connsiteX20" fmla="*/ 1869898 w 2195098"/>
              <a:gd name="connsiteY20" fmla="*/ 3120373 h 3120373"/>
              <a:gd name="connsiteX21" fmla="*/ 1788599 w 2195098"/>
              <a:gd name="connsiteY21" fmla="*/ 3120373 h 3120373"/>
              <a:gd name="connsiteX22" fmla="*/ 1707299 w 2195098"/>
              <a:gd name="connsiteY22" fmla="*/ 3120373 h 3120373"/>
              <a:gd name="connsiteX23" fmla="*/ 1625999 w 2195098"/>
              <a:gd name="connsiteY23" fmla="*/ 3120373 h 3120373"/>
              <a:gd name="connsiteX24" fmla="*/ 1544699 w 2195098"/>
              <a:gd name="connsiteY24" fmla="*/ 3120373 h 3120373"/>
              <a:gd name="connsiteX25" fmla="*/ 1463399 w 2195098"/>
              <a:gd name="connsiteY25" fmla="*/ 3120373 h 3120373"/>
              <a:gd name="connsiteX26" fmla="*/ 1382099 w 2195098"/>
              <a:gd name="connsiteY26" fmla="*/ 3120373 h 3120373"/>
              <a:gd name="connsiteX27" fmla="*/ 1300799 w 2195098"/>
              <a:gd name="connsiteY27" fmla="*/ 3120373 h 3120373"/>
              <a:gd name="connsiteX28" fmla="*/ 1219499 w 2195098"/>
              <a:gd name="connsiteY28" fmla="*/ 3120373 h 3120373"/>
              <a:gd name="connsiteX29" fmla="*/ 1138199 w 2195098"/>
              <a:gd name="connsiteY29" fmla="*/ 3120373 h 3120373"/>
              <a:gd name="connsiteX30" fmla="*/ 1056899 w 2195098"/>
              <a:gd name="connsiteY30" fmla="*/ 3120373 h 3120373"/>
              <a:gd name="connsiteX31" fmla="*/ 975599 w 2195098"/>
              <a:gd name="connsiteY31" fmla="*/ 3120373 h 3120373"/>
              <a:gd name="connsiteX32" fmla="*/ 894299 w 2195098"/>
              <a:gd name="connsiteY32" fmla="*/ 3120373 h 3120373"/>
              <a:gd name="connsiteX33" fmla="*/ 812999 w 2195098"/>
              <a:gd name="connsiteY33" fmla="*/ 3120373 h 3120373"/>
              <a:gd name="connsiteX34" fmla="*/ 731699 w 2195098"/>
              <a:gd name="connsiteY34" fmla="*/ 3120373 h 3120373"/>
              <a:gd name="connsiteX35" fmla="*/ 650399 w 2195098"/>
              <a:gd name="connsiteY35" fmla="*/ 3120373 h 3120373"/>
              <a:gd name="connsiteX36" fmla="*/ 569099 w 2195098"/>
              <a:gd name="connsiteY36" fmla="*/ 3120373 h 3120373"/>
              <a:gd name="connsiteX37" fmla="*/ 487799 w 2195098"/>
              <a:gd name="connsiteY37" fmla="*/ 3120373 h 3120373"/>
              <a:gd name="connsiteX38" fmla="*/ 406499 w 2195098"/>
              <a:gd name="connsiteY38" fmla="*/ 3120373 h 3120373"/>
              <a:gd name="connsiteX39" fmla="*/ 325199 w 2195098"/>
              <a:gd name="connsiteY39" fmla="*/ 3120373 h 3120373"/>
              <a:gd name="connsiteX40" fmla="*/ 243900 w 2195098"/>
              <a:gd name="connsiteY40" fmla="*/ 3120373 h 3120373"/>
              <a:gd name="connsiteX41" fmla="*/ 162600 w 2195098"/>
              <a:gd name="connsiteY41" fmla="*/ 3120373 h 3120373"/>
              <a:gd name="connsiteX42" fmla="*/ 813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3004804 h 3120373"/>
              <a:gd name="connsiteX45" fmla="*/ 0 w 2195098"/>
              <a:gd name="connsiteY45" fmla="*/ 2889234 h 3120373"/>
              <a:gd name="connsiteX46" fmla="*/ 0 w 2195098"/>
              <a:gd name="connsiteY46" fmla="*/ 2773665 h 3120373"/>
              <a:gd name="connsiteX47" fmla="*/ 0 w 2195098"/>
              <a:gd name="connsiteY47" fmla="*/ 2658096 h 3120373"/>
              <a:gd name="connsiteX48" fmla="*/ 0 w 2195098"/>
              <a:gd name="connsiteY48" fmla="*/ 2542526 h 3120373"/>
              <a:gd name="connsiteX49" fmla="*/ 0 w 2195098"/>
              <a:gd name="connsiteY49" fmla="*/ 2426957 h 3120373"/>
              <a:gd name="connsiteX50" fmla="*/ 0 w 2195098"/>
              <a:gd name="connsiteY50" fmla="*/ 2311388 h 3120373"/>
              <a:gd name="connsiteX51" fmla="*/ 0 w 2195098"/>
              <a:gd name="connsiteY51" fmla="*/ 2195818 h 3120373"/>
              <a:gd name="connsiteX52" fmla="*/ 0 w 2195098"/>
              <a:gd name="connsiteY52" fmla="*/ 2080249 h 3120373"/>
              <a:gd name="connsiteX53" fmla="*/ 0 w 2195098"/>
              <a:gd name="connsiteY53" fmla="*/ 1964680 h 3120373"/>
              <a:gd name="connsiteX54" fmla="*/ 0 w 2195098"/>
              <a:gd name="connsiteY54" fmla="*/ 1849110 h 3120373"/>
              <a:gd name="connsiteX55" fmla="*/ 0 w 2195098"/>
              <a:gd name="connsiteY55" fmla="*/ 1733541 h 3120373"/>
              <a:gd name="connsiteX56" fmla="*/ 0 w 2195098"/>
              <a:gd name="connsiteY56" fmla="*/ 1617971 h 3120373"/>
              <a:gd name="connsiteX57" fmla="*/ 0 w 2195098"/>
              <a:gd name="connsiteY57" fmla="*/ 1502402 h 3120373"/>
              <a:gd name="connsiteX58" fmla="*/ 0 w 2195098"/>
              <a:gd name="connsiteY58" fmla="*/ 1386832 h 3120373"/>
              <a:gd name="connsiteX59" fmla="*/ 0 w 2195098"/>
              <a:gd name="connsiteY59" fmla="*/ 1271263 h 3120373"/>
              <a:gd name="connsiteX60" fmla="*/ 0 w 2195098"/>
              <a:gd name="connsiteY60" fmla="*/ 1155693 h 3120373"/>
              <a:gd name="connsiteX61" fmla="*/ 0 w 2195098"/>
              <a:gd name="connsiteY61" fmla="*/ 1040124 h 3120373"/>
              <a:gd name="connsiteX62" fmla="*/ 0 w 2195098"/>
              <a:gd name="connsiteY62" fmla="*/ 924555 h 3120373"/>
              <a:gd name="connsiteX63" fmla="*/ 0 w 2195098"/>
              <a:gd name="connsiteY63" fmla="*/ 808985 h 3120373"/>
              <a:gd name="connsiteX64" fmla="*/ 0 w 2195098"/>
              <a:gd name="connsiteY64" fmla="*/ 693416 h 3120373"/>
              <a:gd name="connsiteX65" fmla="*/ 0 w 2195098"/>
              <a:gd name="connsiteY65" fmla="*/ 577847 h 3120373"/>
              <a:gd name="connsiteX66" fmla="*/ 0 w 2195098"/>
              <a:gd name="connsiteY66" fmla="*/ 462277 h 3120373"/>
              <a:gd name="connsiteX67" fmla="*/ 0 w 2195098"/>
              <a:gd name="connsiteY67" fmla="*/ 346708 h 3120373"/>
              <a:gd name="connsiteX68" fmla="*/ 0 w 2195098"/>
              <a:gd name="connsiteY68" fmla="*/ 231139 h 3120373"/>
              <a:gd name="connsiteX69" fmla="*/ 0 w 2195098"/>
              <a:gd name="connsiteY69" fmla="*/ 115569 h 3120373"/>
              <a:gd name="connsiteX70" fmla="*/ 0 w 2195098"/>
              <a:gd name="connsiteY70" fmla="*/ 0 h 3120373"/>
              <a:gd name="connsiteX71" fmla="*/ 81300 w 2195098"/>
              <a:gd name="connsiteY71" fmla="*/ 0 h 3120373"/>
              <a:gd name="connsiteX72" fmla="*/ 162600 w 2195098"/>
              <a:gd name="connsiteY72" fmla="*/ 0 h 3120373"/>
              <a:gd name="connsiteX73" fmla="*/ 243900 w 2195098"/>
              <a:gd name="connsiteY73" fmla="*/ 0 h 3120373"/>
              <a:gd name="connsiteX74" fmla="*/ 325199 w 2195098"/>
              <a:gd name="connsiteY74" fmla="*/ 0 h 3120373"/>
              <a:gd name="connsiteX75" fmla="*/ 406499 w 2195098"/>
              <a:gd name="connsiteY75" fmla="*/ 0 h 3120373"/>
              <a:gd name="connsiteX76" fmla="*/ 487799 w 2195098"/>
              <a:gd name="connsiteY76" fmla="*/ 0 h 3120373"/>
              <a:gd name="connsiteX77" fmla="*/ 569099 w 2195098"/>
              <a:gd name="connsiteY77" fmla="*/ 0 h 3120373"/>
              <a:gd name="connsiteX78" fmla="*/ 650399 w 2195098"/>
              <a:gd name="connsiteY78" fmla="*/ 0 h 3120373"/>
              <a:gd name="connsiteX79" fmla="*/ 731699 w 2195098"/>
              <a:gd name="connsiteY79" fmla="*/ 0 h 3120373"/>
              <a:gd name="connsiteX80" fmla="*/ 812999 w 2195098"/>
              <a:gd name="connsiteY80" fmla="*/ 0 h 3120373"/>
              <a:gd name="connsiteX81" fmla="*/ 894299 w 2195098"/>
              <a:gd name="connsiteY81" fmla="*/ 0 h 3120373"/>
              <a:gd name="connsiteX82" fmla="*/ 975599 w 2195098"/>
              <a:gd name="connsiteY82" fmla="*/ 0 h 3120373"/>
              <a:gd name="connsiteX83" fmla="*/ 1056899 w 2195098"/>
              <a:gd name="connsiteY83" fmla="*/ 0 h 3120373"/>
              <a:gd name="connsiteX84" fmla="*/ 1138199 w 2195098"/>
              <a:gd name="connsiteY84" fmla="*/ 0 h 3120373"/>
              <a:gd name="connsiteX85" fmla="*/ 1219499 w 2195098"/>
              <a:gd name="connsiteY85" fmla="*/ 0 h 3120373"/>
              <a:gd name="connsiteX86" fmla="*/ 1300799 w 2195098"/>
              <a:gd name="connsiteY86" fmla="*/ 0 h 3120373"/>
              <a:gd name="connsiteX87" fmla="*/ 1382099 w 2195098"/>
              <a:gd name="connsiteY87" fmla="*/ 0 h 3120373"/>
              <a:gd name="connsiteX88" fmla="*/ 1463399 w 2195098"/>
              <a:gd name="connsiteY88" fmla="*/ 0 h 3120373"/>
              <a:gd name="connsiteX89" fmla="*/ 1544699 w 2195098"/>
              <a:gd name="connsiteY89" fmla="*/ 0 h 3120373"/>
              <a:gd name="connsiteX90" fmla="*/ 1625999 w 2195098"/>
              <a:gd name="connsiteY90" fmla="*/ 0 h 3120373"/>
              <a:gd name="connsiteX91" fmla="*/ 1707299 w 2195098"/>
              <a:gd name="connsiteY91" fmla="*/ 0 h 3120373"/>
              <a:gd name="connsiteX92" fmla="*/ 1788599 w 2195098"/>
              <a:gd name="connsiteY92" fmla="*/ 0 h 3120373"/>
              <a:gd name="connsiteX93" fmla="*/ 1869898 w 2195098"/>
              <a:gd name="connsiteY93" fmla="*/ 0 h 3120373"/>
              <a:gd name="connsiteX94" fmla="*/ 1951198 w 2195098"/>
              <a:gd name="connsiteY94" fmla="*/ 0 h 3120373"/>
              <a:gd name="connsiteX95" fmla="*/ 2032498 w 2195098"/>
              <a:gd name="connsiteY95" fmla="*/ 0 h 3120373"/>
              <a:gd name="connsiteX96" fmla="*/ 2113798 w 2195098"/>
              <a:gd name="connsiteY96" fmla="*/ 0 h 3120373"/>
              <a:gd name="connsiteX97" fmla="*/ 2195098 w 2195098"/>
              <a:gd name="connsiteY97" fmla="*/ 0 h 3120373"/>
              <a:gd name="connsiteX98" fmla="*/ 2195098 w 2195098"/>
              <a:gd name="connsiteY98" fmla="*/ 115569 h 3120373"/>
              <a:gd name="connsiteX99" fmla="*/ 2195098 w 2195098"/>
              <a:gd name="connsiteY99" fmla="*/ 231139 h 3120373"/>
              <a:gd name="connsiteX100" fmla="*/ 2195098 w 2195098"/>
              <a:gd name="connsiteY100" fmla="*/ 346708 h 3120373"/>
              <a:gd name="connsiteX101" fmla="*/ 2195098 w 2195098"/>
              <a:gd name="connsiteY101" fmla="*/ 462278 h 3120373"/>
              <a:gd name="connsiteX0" fmla="*/ 2195098 w 2195098"/>
              <a:gd name="connsiteY0" fmla="*/ 1386833 h 3120373"/>
              <a:gd name="connsiteX1" fmla="*/ 2195098 w 2195098"/>
              <a:gd name="connsiteY1" fmla="*/ 1502402 h 3120373"/>
              <a:gd name="connsiteX2" fmla="*/ 2195098 w 2195098"/>
              <a:gd name="connsiteY2" fmla="*/ 1617972 h 3120373"/>
              <a:gd name="connsiteX3" fmla="*/ 2195098 w 2195098"/>
              <a:gd name="connsiteY3" fmla="*/ 1733541 h 3120373"/>
              <a:gd name="connsiteX4" fmla="*/ 2195098 w 2195098"/>
              <a:gd name="connsiteY4" fmla="*/ 1849110 h 3120373"/>
              <a:gd name="connsiteX5" fmla="*/ 2195098 w 2195098"/>
              <a:gd name="connsiteY5" fmla="*/ 1964680 h 3120373"/>
              <a:gd name="connsiteX6" fmla="*/ 2195098 w 2195098"/>
              <a:gd name="connsiteY6" fmla="*/ 2080249 h 3120373"/>
              <a:gd name="connsiteX7" fmla="*/ 2195098 w 2195098"/>
              <a:gd name="connsiteY7" fmla="*/ 2195818 h 3120373"/>
              <a:gd name="connsiteX8" fmla="*/ 2195098 w 2195098"/>
              <a:gd name="connsiteY8" fmla="*/ 2311388 h 3120373"/>
              <a:gd name="connsiteX9" fmla="*/ 2195098 w 2195098"/>
              <a:gd name="connsiteY9" fmla="*/ 2426957 h 3120373"/>
              <a:gd name="connsiteX10" fmla="*/ 2195098 w 2195098"/>
              <a:gd name="connsiteY10" fmla="*/ 2542526 h 3120373"/>
              <a:gd name="connsiteX11" fmla="*/ 2195098 w 2195098"/>
              <a:gd name="connsiteY11" fmla="*/ 2658096 h 3120373"/>
              <a:gd name="connsiteX12" fmla="*/ 2195098 w 2195098"/>
              <a:gd name="connsiteY12" fmla="*/ 2773665 h 3120373"/>
              <a:gd name="connsiteX13" fmla="*/ 2195098 w 2195098"/>
              <a:gd name="connsiteY13" fmla="*/ 2889234 h 3120373"/>
              <a:gd name="connsiteX14" fmla="*/ 2195098 w 2195098"/>
              <a:gd name="connsiteY14" fmla="*/ 3004804 h 3120373"/>
              <a:gd name="connsiteX15" fmla="*/ 2195098 w 2195098"/>
              <a:gd name="connsiteY15" fmla="*/ 3120373 h 3120373"/>
              <a:gd name="connsiteX16" fmla="*/ 2113798 w 2195098"/>
              <a:gd name="connsiteY16" fmla="*/ 3120373 h 3120373"/>
              <a:gd name="connsiteX17" fmla="*/ 2032498 w 2195098"/>
              <a:gd name="connsiteY17" fmla="*/ 3120373 h 3120373"/>
              <a:gd name="connsiteX18" fmla="*/ 1951198 w 2195098"/>
              <a:gd name="connsiteY18" fmla="*/ 3120373 h 3120373"/>
              <a:gd name="connsiteX19" fmla="*/ 1869898 w 2195098"/>
              <a:gd name="connsiteY19" fmla="*/ 3120373 h 3120373"/>
              <a:gd name="connsiteX20" fmla="*/ 1788599 w 2195098"/>
              <a:gd name="connsiteY20" fmla="*/ 3120373 h 3120373"/>
              <a:gd name="connsiteX21" fmla="*/ 1707299 w 2195098"/>
              <a:gd name="connsiteY21" fmla="*/ 3120373 h 3120373"/>
              <a:gd name="connsiteX22" fmla="*/ 1625999 w 2195098"/>
              <a:gd name="connsiteY22" fmla="*/ 3120373 h 3120373"/>
              <a:gd name="connsiteX23" fmla="*/ 1544699 w 2195098"/>
              <a:gd name="connsiteY23" fmla="*/ 3120373 h 3120373"/>
              <a:gd name="connsiteX24" fmla="*/ 1463399 w 2195098"/>
              <a:gd name="connsiteY24" fmla="*/ 3120373 h 3120373"/>
              <a:gd name="connsiteX25" fmla="*/ 1382099 w 2195098"/>
              <a:gd name="connsiteY25" fmla="*/ 3120373 h 3120373"/>
              <a:gd name="connsiteX26" fmla="*/ 1300799 w 2195098"/>
              <a:gd name="connsiteY26" fmla="*/ 3120373 h 3120373"/>
              <a:gd name="connsiteX27" fmla="*/ 1219499 w 2195098"/>
              <a:gd name="connsiteY27" fmla="*/ 3120373 h 3120373"/>
              <a:gd name="connsiteX28" fmla="*/ 1138199 w 2195098"/>
              <a:gd name="connsiteY28" fmla="*/ 3120373 h 3120373"/>
              <a:gd name="connsiteX29" fmla="*/ 1056899 w 2195098"/>
              <a:gd name="connsiteY29" fmla="*/ 3120373 h 3120373"/>
              <a:gd name="connsiteX30" fmla="*/ 975599 w 2195098"/>
              <a:gd name="connsiteY30" fmla="*/ 3120373 h 3120373"/>
              <a:gd name="connsiteX31" fmla="*/ 894299 w 2195098"/>
              <a:gd name="connsiteY31" fmla="*/ 3120373 h 3120373"/>
              <a:gd name="connsiteX32" fmla="*/ 812999 w 2195098"/>
              <a:gd name="connsiteY32" fmla="*/ 3120373 h 3120373"/>
              <a:gd name="connsiteX33" fmla="*/ 731699 w 2195098"/>
              <a:gd name="connsiteY33" fmla="*/ 3120373 h 3120373"/>
              <a:gd name="connsiteX34" fmla="*/ 650399 w 2195098"/>
              <a:gd name="connsiteY34" fmla="*/ 3120373 h 3120373"/>
              <a:gd name="connsiteX35" fmla="*/ 569099 w 2195098"/>
              <a:gd name="connsiteY35" fmla="*/ 3120373 h 3120373"/>
              <a:gd name="connsiteX36" fmla="*/ 487799 w 2195098"/>
              <a:gd name="connsiteY36" fmla="*/ 3120373 h 3120373"/>
              <a:gd name="connsiteX37" fmla="*/ 406499 w 2195098"/>
              <a:gd name="connsiteY37" fmla="*/ 3120373 h 3120373"/>
              <a:gd name="connsiteX38" fmla="*/ 325199 w 2195098"/>
              <a:gd name="connsiteY38" fmla="*/ 3120373 h 3120373"/>
              <a:gd name="connsiteX39" fmla="*/ 243900 w 2195098"/>
              <a:gd name="connsiteY39" fmla="*/ 3120373 h 3120373"/>
              <a:gd name="connsiteX40" fmla="*/ 162600 w 2195098"/>
              <a:gd name="connsiteY40" fmla="*/ 3120373 h 3120373"/>
              <a:gd name="connsiteX41" fmla="*/ 813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3004804 h 3120373"/>
              <a:gd name="connsiteX44" fmla="*/ 0 w 2195098"/>
              <a:gd name="connsiteY44" fmla="*/ 2889234 h 3120373"/>
              <a:gd name="connsiteX45" fmla="*/ 0 w 2195098"/>
              <a:gd name="connsiteY45" fmla="*/ 2773665 h 3120373"/>
              <a:gd name="connsiteX46" fmla="*/ 0 w 2195098"/>
              <a:gd name="connsiteY46" fmla="*/ 2658096 h 3120373"/>
              <a:gd name="connsiteX47" fmla="*/ 0 w 2195098"/>
              <a:gd name="connsiteY47" fmla="*/ 2542526 h 3120373"/>
              <a:gd name="connsiteX48" fmla="*/ 0 w 2195098"/>
              <a:gd name="connsiteY48" fmla="*/ 2426957 h 3120373"/>
              <a:gd name="connsiteX49" fmla="*/ 0 w 2195098"/>
              <a:gd name="connsiteY49" fmla="*/ 2311388 h 3120373"/>
              <a:gd name="connsiteX50" fmla="*/ 0 w 2195098"/>
              <a:gd name="connsiteY50" fmla="*/ 2195818 h 3120373"/>
              <a:gd name="connsiteX51" fmla="*/ 0 w 2195098"/>
              <a:gd name="connsiteY51" fmla="*/ 2080249 h 3120373"/>
              <a:gd name="connsiteX52" fmla="*/ 0 w 2195098"/>
              <a:gd name="connsiteY52" fmla="*/ 1964680 h 3120373"/>
              <a:gd name="connsiteX53" fmla="*/ 0 w 2195098"/>
              <a:gd name="connsiteY53" fmla="*/ 1849110 h 3120373"/>
              <a:gd name="connsiteX54" fmla="*/ 0 w 2195098"/>
              <a:gd name="connsiteY54" fmla="*/ 1733541 h 3120373"/>
              <a:gd name="connsiteX55" fmla="*/ 0 w 2195098"/>
              <a:gd name="connsiteY55" fmla="*/ 1617971 h 3120373"/>
              <a:gd name="connsiteX56" fmla="*/ 0 w 2195098"/>
              <a:gd name="connsiteY56" fmla="*/ 1502402 h 3120373"/>
              <a:gd name="connsiteX57" fmla="*/ 0 w 2195098"/>
              <a:gd name="connsiteY57" fmla="*/ 1386832 h 3120373"/>
              <a:gd name="connsiteX58" fmla="*/ 0 w 2195098"/>
              <a:gd name="connsiteY58" fmla="*/ 1271263 h 3120373"/>
              <a:gd name="connsiteX59" fmla="*/ 0 w 2195098"/>
              <a:gd name="connsiteY59" fmla="*/ 1155693 h 3120373"/>
              <a:gd name="connsiteX60" fmla="*/ 0 w 2195098"/>
              <a:gd name="connsiteY60" fmla="*/ 1040124 h 3120373"/>
              <a:gd name="connsiteX61" fmla="*/ 0 w 2195098"/>
              <a:gd name="connsiteY61" fmla="*/ 924555 h 3120373"/>
              <a:gd name="connsiteX62" fmla="*/ 0 w 2195098"/>
              <a:gd name="connsiteY62" fmla="*/ 808985 h 3120373"/>
              <a:gd name="connsiteX63" fmla="*/ 0 w 2195098"/>
              <a:gd name="connsiteY63" fmla="*/ 693416 h 3120373"/>
              <a:gd name="connsiteX64" fmla="*/ 0 w 2195098"/>
              <a:gd name="connsiteY64" fmla="*/ 577847 h 3120373"/>
              <a:gd name="connsiteX65" fmla="*/ 0 w 2195098"/>
              <a:gd name="connsiteY65" fmla="*/ 462277 h 3120373"/>
              <a:gd name="connsiteX66" fmla="*/ 0 w 2195098"/>
              <a:gd name="connsiteY66" fmla="*/ 346708 h 3120373"/>
              <a:gd name="connsiteX67" fmla="*/ 0 w 2195098"/>
              <a:gd name="connsiteY67" fmla="*/ 231139 h 3120373"/>
              <a:gd name="connsiteX68" fmla="*/ 0 w 2195098"/>
              <a:gd name="connsiteY68" fmla="*/ 115569 h 3120373"/>
              <a:gd name="connsiteX69" fmla="*/ 0 w 2195098"/>
              <a:gd name="connsiteY69" fmla="*/ 0 h 3120373"/>
              <a:gd name="connsiteX70" fmla="*/ 81300 w 2195098"/>
              <a:gd name="connsiteY70" fmla="*/ 0 h 3120373"/>
              <a:gd name="connsiteX71" fmla="*/ 162600 w 2195098"/>
              <a:gd name="connsiteY71" fmla="*/ 0 h 3120373"/>
              <a:gd name="connsiteX72" fmla="*/ 243900 w 2195098"/>
              <a:gd name="connsiteY72" fmla="*/ 0 h 3120373"/>
              <a:gd name="connsiteX73" fmla="*/ 325199 w 2195098"/>
              <a:gd name="connsiteY73" fmla="*/ 0 h 3120373"/>
              <a:gd name="connsiteX74" fmla="*/ 406499 w 2195098"/>
              <a:gd name="connsiteY74" fmla="*/ 0 h 3120373"/>
              <a:gd name="connsiteX75" fmla="*/ 487799 w 2195098"/>
              <a:gd name="connsiteY75" fmla="*/ 0 h 3120373"/>
              <a:gd name="connsiteX76" fmla="*/ 569099 w 2195098"/>
              <a:gd name="connsiteY76" fmla="*/ 0 h 3120373"/>
              <a:gd name="connsiteX77" fmla="*/ 650399 w 2195098"/>
              <a:gd name="connsiteY77" fmla="*/ 0 h 3120373"/>
              <a:gd name="connsiteX78" fmla="*/ 731699 w 2195098"/>
              <a:gd name="connsiteY78" fmla="*/ 0 h 3120373"/>
              <a:gd name="connsiteX79" fmla="*/ 812999 w 2195098"/>
              <a:gd name="connsiteY79" fmla="*/ 0 h 3120373"/>
              <a:gd name="connsiteX80" fmla="*/ 894299 w 2195098"/>
              <a:gd name="connsiteY80" fmla="*/ 0 h 3120373"/>
              <a:gd name="connsiteX81" fmla="*/ 975599 w 2195098"/>
              <a:gd name="connsiteY81" fmla="*/ 0 h 3120373"/>
              <a:gd name="connsiteX82" fmla="*/ 1056899 w 2195098"/>
              <a:gd name="connsiteY82" fmla="*/ 0 h 3120373"/>
              <a:gd name="connsiteX83" fmla="*/ 1138199 w 2195098"/>
              <a:gd name="connsiteY83" fmla="*/ 0 h 3120373"/>
              <a:gd name="connsiteX84" fmla="*/ 1219499 w 2195098"/>
              <a:gd name="connsiteY84" fmla="*/ 0 h 3120373"/>
              <a:gd name="connsiteX85" fmla="*/ 1300799 w 2195098"/>
              <a:gd name="connsiteY85" fmla="*/ 0 h 3120373"/>
              <a:gd name="connsiteX86" fmla="*/ 1382099 w 2195098"/>
              <a:gd name="connsiteY86" fmla="*/ 0 h 3120373"/>
              <a:gd name="connsiteX87" fmla="*/ 1463399 w 2195098"/>
              <a:gd name="connsiteY87" fmla="*/ 0 h 3120373"/>
              <a:gd name="connsiteX88" fmla="*/ 1544699 w 2195098"/>
              <a:gd name="connsiteY88" fmla="*/ 0 h 3120373"/>
              <a:gd name="connsiteX89" fmla="*/ 1625999 w 2195098"/>
              <a:gd name="connsiteY89" fmla="*/ 0 h 3120373"/>
              <a:gd name="connsiteX90" fmla="*/ 1707299 w 2195098"/>
              <a:gd name="connsiteY90" fmla="*/ 0 h 3120373"/>
              <a:gd name="connsiteX91" fmla="*/ 1788599 w 2195098"/>
              <a:gd name="connsiteY91" fmla="*/ 0 h 3120373"/>
              <a:gd name="connsiteX92" fmla="*/ 1869898 w 2195098"/>
              <a:gd name="connsiteY92" fmla="*/ 0 h 3120373"/>
              <a:gd name="connsiteX93" fmla="*/ 1951198 w 2195098"/>
              <a:gd name="connsiteY93" fmla="*/ 0 h 3120373"/>
              <a:gd name="connsiteX94" fmla="*/ 2032498 w 2195098"/>
              <a:gd name="connsiteY94" fmla="*/ 0 h 3120373"/>
              <a:gd name="connsiteX95" fmla="*/ 2113798 w 2195098"/>
              <a:gd name="connsiteY95" fmla="*/ 0 h 3120373"/>
              <a:gd name="connsiteX96" fmla="*/ 2195098 w 2195098"/>
              <a:gd name="connsiteY96" fmla="*/ 0 h 3120373"/>
              <a:gd name="connsiteX97" fmla="*/ 2195098 w 2195098"/>
              <a:gd name="connsiteY97" fmla="*/ 115569 h 3120373"/>
              <a:gd name="connsiteX98" fmla="*/ 2195098 w 2195098"/>
              <a:gd name="connsiteY98" fmla="*/ 231139 h 3120373"/>
              <a:gd name="connsiteX99" fmla="*/ 2195098 w 2195098"/>
              <a:gd name="connsiteY99" fmla="*/ 346708 h 3120373"/>
              <a:gd name="connsiteX100" fmla="*/ 2195098 w 2195098"/>
              <a:gd name="connsiteY100" fmla="*/ 462278 h 3120373"/>
              <a:gd name="connsiteX0" fmla="*/ 2195098 w 2195098"/>
              <a:gd name="connsiteY0" fmla="*/ 1502402 h 3120373"/>
              <a:gd name="connsiteX1" fmla="*/ 2195098 w 2195098"/>
              <a:gd name="connsiteY1" fmla="*/ 1617972 h 3120373"/>
              <a:gd name="connsiteX2" fmla="*/ 2195098 w 2195098"/>
              <a:gd name="connsiteY2" fmla="*/ 1733541 h 3120373"/>
              <a:gd name="connsiteX3" fmla="*/ 2195098 w 2195098"/>
              <a:gd name="connsiteY3" fmla="*/ 1849110 h 3120373"/>
              <a:gd name="connsiteX4" fmla="*/ 2195098 w 2195098"/>
              <a:gd name="connsiteY4" fmla="*/ 1964680 h 3120373"/>
              <a:gd name="connsiteX5" fmla="*/ 2195098 w 2195098"/>
              <a:gd name="connsiteY5" fmla="*/ 2080249 h 3120373"/>
              <a:gd name="connsiteX6" fmla="*/ 2195098 w 2195098"/>
              <a:gd name="connsiteY6" fmla="*/ 2195818 h 3120373"/>
              <a:gd name="connsiteX7" fmla="*/ 2195098 w 2195098"/>
              <a:gd name="connsiteY7" fmla="*/ 2311388 h 3120373"/>
              <a:gd name="connsiteX8" fmla="*/ 2195098 w 2195098"/>
              <a:gd name="connsiteY8" fmla="*/ 2426957 h 3120373"/>
              <a:gd name="connsiteX9" fmla="*/ 2195098 w 2195098"/>
              <a:gd name="connsiteY9" fmla="*/ 2542526 h 3120373"/>
              <a:gd name="connsiteX10" fmla="*/ 2195098 w 2195098"/>
              <a:gd name="connsiteY10" fmla="*/ 2658096 h 3120373"/>
              <a:gd name="connsiteX11" fmla="*/ 2195098 w 2195098"/>
              <a:gd name="connsiteY11" fmla="*/ 2773665 h 3120373"/>
              <a:gd name="connsiteX12" fmla="*/ 2195098 w 2195098"/>
              <a:gd name="connsiteY12" fmla="*/ 2889234 h 3120373"/>
              <a:gd name="connsiteX13" fmla="*/ 2195098 w 2195098"/>
              <a:gd name="connsiteY13" fmla="*/ 3004804 h 3120373"/>
              <a:gd name="connsiteX14" fmla="*/ 2195098 w 2195098"/>
              <a:gd name="connsiteY14" fmla="*/ 3120373 h 3120373"/>
              <a:gd name="connsiteX15" fmla="*/ 2113798 w 2195098"/>
              <a:gd name="connsiteY15" fmla="*/ 3120373 h 3120373"/>
              <a:gd name="connsiteX16" fmla="*/ 2032498 w 2195098"/>
              <a:gd name="connsiteY16" fmla="*/ 3120373 h 3120373"/>
              <a:gd name="connsiteX17" fmla="*/ 1951198 w 2195098"/>
              <a:gd name="connsiteY17" fmla="*/ 3120373 h 3120373"/>
              <a:gd name="connsiteX18" fmla="*/ 1869898 w 2195098"/>
              <a:gd name="connsiteY18" fmla="*/ 3120373 h 3120373"/>
              <a:gd name="connsiteX19" fmla="*/ 1788599 w 2195098"/>
              <a:gd name="connsiteY19" fmla="*/ 3120373 h 3120373"/>
              <a:gd name="connsiteX20" fmla="*/ 1707299 w 2195098"/>
              <a:gd name="connsiteY20" fmla="*/ 3120373 h 3120373"/>
              <a:gd name="connsiteX21" fmla="*/ 1625999 w 2195098"/>
              <a:gd name="connsiteY21" fmla="*/ 3120373 h 3120373"/>
              <a:gd name="connsiteX22" fmla="*/ 1544699 w 2195098"/>
              <a:gd name="connsiteY22" fmla="*/ 3120373 h 3120373"/>
              <a:gd name="connsiteX23" fmla="*/ 1463399 w 2195098"/>
              <a:gd name="connsiteY23" fmla="*/ 3120373 h 3120373"/>
              <a:gd name="connsiteX24" fmla="*/ 1382099 w 2195098"/>
              <a:gd name="connsiteY24" fmla="*/ 3120373 h 3120373"/>
              <a:gd name="connsiteX25" fmla="*/ 1300799 w 2195098"/>
              <a:gd name="connsiteY25" fmla="*/ 3120373 h 3120373"/>
              <a:gd name="connsiteX26" fmla="*/ 1219499 w 2195098"/>
              <a:gd name="connsiteY26" fmla="*/ 3120373 h 3120373"/>
              <a:gd name="connsiteX27" fmla="*/ 1138199 w 2195098"/>
              <a:gd name="connsiteY27" fmla="*/ 3120373 h 3120373"/>
              <a:gd name="connsiteX28" fmla="*/ 1056899 w 2195098"/>
              <a:gd name="connsiteY28" fmla="*/ 3120373 h 3120373"/>
              <a:gd name="connsiteX29" fmla="*/ 975599 w 2195098"/>
              <a:gd name="connsiteY29" fmla="*/ 3120373 h 3120373"/>
              <a:gd name="connsiteX30" fmla="*/ 894299 w 2195098"/>
              <a:gd name="connsiteY30" fmla="*/ 3120373 h 3120373"/>
              <a:gd name="connsiteX31" fmla="*/ 812999 w 2195098"/>
              <a:gd name="connsiteY31" fmla="*/ 3120373 h 3120373"/>
              <a:gd name="connsiteX32" fmla="*/ 731699 w 2195098"/>
              <a:gd name="connsiteY32" fmla="*/ 3120373 h 3120373"/>
              <a:gd name="connsiteX33" fmla="*/ 650399 w 2195098"/>
              <a:gd name="connsiteY33" fmla="*/ 3120373 h 3120373"/>
              <a:gd name="connsiteX34" fmla="*/ 569099 w 2195098"/>
              <a:gd name="connsiteY34" fmla="*/ 3120373 h 3120373"/>
              <a:gd name="connsiteX35" fmla="*/ 487799 w 2195098"/>
              <a:gd name="connsiteY35" fmla="*/ 3120373 h 3120373"/>
              <a:gd name="connsiteX36" fmla="*/ 406499 w 2195098"/>
              <a:gd name="connsiteY36" fmla="*/ 3120373 h 3120373"/>
              <a:gd name="connsiteX37" fmla="*/ 325199 w 2195098"/>
              <a:gd name="connsiteY37" fmla="*/ 3120373 h 3120373"/>
              <a:gd name="connsiteX38" fmla="*/ 243900 w 2195098"/>
              <a:gd name="connsiteY38" fmla="*/ 3120373 h 3120373"/>
              <a:gd name="connsiteX39" fmla="*/ 162600 w 2195098"/>
              <a:gd name="connsiteY39" fmla="*/ 3120373 h 3120373"/>
              <a:gd name="connsiteX40" fmla="*/ 813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3004804 h 3120373"/>
              <a:gd name="connsiteX43" fmla="*/ 0 w 2195098"/>
              <a:gd name="connsiteY43" fmla="*/ 2889234 h 3120373"/>
              <a:gd name="connsiteX44" fmla="*/ 0 w 2195098"/>
              <a:gd name="connsiteY44" fmla="*/ 2773665 h 3120373"/>
              <a:gd name="connsiteX45" fmla="*/ 0 w 2195098"/>
              <a:gd name="connsiteY45" fmla="*/ 2658096 h 3120373"/>
              <a:gd name="connsiteX46" fmla="*/ 0 w 2195098"/>
              <a:gd name="connsiteY46" fmla="*/ 2542526 h 3120373"/>
              <a:gd name="connsiteX47" fmla="*/ 0 w 2195098"/>
              <a:gd name="connsiteY47" fmla="*/ 2426957 h 3120373"/>
              <a:gd name="connsiteX48" fmla="*/ 0 w 2195098"/>
              <a:gd name="connsiteY48" fmla="*/ 2311388 h 3120373"/>
              <a:gd name="connsiteX49" fmla="*/ 0 w 2195098"/>
              <a:gd name="connsiteY49" fmla="*/ 2195818 h 3120373"/>
              <a:gd name="connsiteX50" fmla="*/ 0 w 2195098"/>
              <a:gd name="connsiteY50" fmla="*/ 2080249 h 3120373"/>
              <a:gd name="connsiteX51" fmla="*/ 0 w 2195098"/>
              <a:gd name="connsiteY51" fmla="*/ 1964680 h 3120373"/>
              <a:gd name="connsiteX52" fmla="*/ 0 w 2195098"/>
              <a:gd name="connsiteY52" fmla="*/ 1849110 h 3120373"/>
              <a:gd name="connsiteX53" fmla="*/ 0 w 2195098"/>
              <a:gd name="connsiteY53" fmla="*/ 1733541 h 3120373"/>
              <a:gd name="connsiteX54" fmla="*/ 0 w 2195098"/>
              <a:gd name="connsiteY54" fmla="*/ 1617971 h 3120373"/>
              <a:gd name="connsiteX55" fmla="*/ 0 w 2195098"/>
              <a:gd name="connsiteY55" fmla="*/ 1502402 h 3120373"/>
              <a:gd name="connsiteX56" fmla="*/ 0 w 2195098"/>
              <a:gd name="connsiteY56" fmla="*/ 1386832 h 3120373"/>
              <a:gd name="connsiteX57" fmla="*/ 0 w 2195098"/>
              <a:gd name="connsiteY57" fmla="*/ 1271263 h 3120373"/>
              <a:gd name="connsiteX58" fmla="*/ 0 w 2195098"/>
              <a:gd name="connsiteY58" fmla="*/ 1155693 h 3120373"/>
              <a:gd name="connsiteX59" fmla="*/ 0 w 2195098"/>
              <a:gd name="connsiteY59" fmla="*/ 1040124 h 3120373"/>
              <a:gd name="connsiteX60" fmla="*/ 0 w 2195098"/>
              <a:gd name="connsiteY60" fmla="*/ 924555 h 3120373"/>
              <a:gd name="connsiteX61" fmla="*/ 0 w 2195098"/>
              <a:gd name="connsiteY61" fmla="*/ 808985 h 3120373"/>
              <a:gd name="connsiteX62" fmla="*/ 0 w 2195098"/>
              <a:gd name="connsiteY62" fmla="*/ 693416 h 3120373"/>
              <a:gd name="connsiteX63" fmla="*/ 0 w 2195098"/>
              <a:gd name="connsiteY63" fmla="*/ 577847 h 3120373"/>
              <a:gd name="connsiteX64" fmla="*/ 0 w 2195098"/>
              <a:gd name="connsiteY64" fmla="*/ 462277 h 3120373"/>
              <a:gd name="connsiteX65" fmla="*/ 0 w 2195098"/>
              <a:gd name="connsiteY65" fmla="*/ 346708 h 3120373"/>
              <a:gd name="connsiteX66" fmla="*/ 0 w 2195098"/>
              <a:gd name="connsiteY66" fmla="*/ 231139 h 3120373"/>
              <a:gd name="connsiteX67" fmla="*/ 0 w 2195098"/>
              <a:gd name="connsiteY67" fmla="*/ 115569 h 3120373"/>
              <a:gd name="connsiteX68" fmla="*/ 0 w 2195098"/>
              <a:gd name="connsiteY68" fmla="*/ 0 h 3120373"/>
              <a:gd name="connsiteX69" fmla="*/ 81300 w 2195098"/>
              <a:gd name="connsiteY69" fmla="*/ 0 h 3120373"/>
              <a:gd name="connsiteX70" fmla="*/ 162600 w 2195098"/>
              <a:gd name="connsiteY70" fmla="*/ 0 h 3120373"/>
              <a:gd name="connsiteX71" fmla="*/ 243900 w 2195098"/>
              <a:gd name="connsiteY71" fmla="*/ 0 h 3120373"/>
              <a:gd name="connsiteX72" fmla="*/ 325199 w 2195098"/>
              <a:gd name="connsiteY72" fmla="*/ 0 h 3120373"/>
              <a:gd name="connsiteX73" fmla="*/ 406499 w 2195098"/>
              <a:gd name="connsiteY73" fmla="*/ 0 h 3120373"/>
              <a:gd name="connsiteX74" fmla="*/ 487799 w 2195098"/>
              <a:gd name="connsiteY74" fmla="*/ 0 h 3120373"/>
              <a:gd name="connsiteX75" fmla="*/ 569099 w 2195098"/>
              <a:gd name="connsiteY75" fmla="*/ 0 h 3120373"/>
              <a:gd name="connsiteX76" fmla="*/ 650399 w 2195098"/>
              <a:gd name="connsiteY76" fmla="*/ 0 h 3120373"/>
              <a:gd name="connsiteX77" fmla="*/ 731699 w 2195098"/>
              <a:gd name="connsiteY77" fmla="*/ 0 h 3120373"/>
              <a:gd name="connsiteX78" fmla="*/ 812999 w 2195098"/>
              <a:gd name="connsiteY78" fmla="*/ 0 h 3120373"/>
              <a:gd name="connsiteX79" fmla="*/ 894299 w 2195098"/>
              <a:gd name="connsiteY79" fmla="*/ 0 h 3120373"/>
              <a:gd name="connsiteX80" fmla="*/ 975599 w 2195098"/>
              <a:gd name="connsiteY80" fmla="*/ 0 h 3120373"/>
              <a:gd name="connsiteX81" fmla="*/ 1056899 w 2195098"/>
              <a:gd name="connsiteY81" fmla="*/ 0 h 3120373"/>
              <a:gd name="connsiteX82" fmla="*/ 1138199 w 2195098"/>
              <a:gd name="connsiteY82" fmla="*/ 0 h 3120373"/>
              <a:gd name="connsiteX83" fmla="*/ 1219499 w 2195098"/>
              <a:gd name="connsiteY83" fmla="*/ 0 h 3120373"/>
              <a:gd name="connsiteX84" fmla="*/ 1300799 w 2195098"/>
              <a:gd name="connsiteY84" fmla="*/ 0 h 3120373"/>
              <a:gd name="connsiteX85" fmla="*/ 1382099 w 2195098"/>
              <a:gd name="connsiteY85" fmla="*/ 0 h 3120373"/>
              <a:gd name="connsiteX86" fmla="*/ 1463399 w 2195098"/>
              <a:gd name="connsiteY86" fmla="*/ 0 h 3120373"/>
              <a:gd name="connsiteX87" fmla="*/ 1544699 w 2195098"/>
              <a:gd name="connsiteY87" fmla="*/ 0 h 3120373"/>
              <a:gd name="connsiteX88" fmla="*/ 1625999 w 2195098"/>
              <a:gd name="connsiteY88" fmla="*/ 0 h 3120373"/>
              <a:gd name="connsiteX89" fmla="*/ 1707299 w 2195098"/>
              <a:gd name="connsiteY89" fmla="*/ 0 h 3120373"/>
              <a:gd name="connsiteX90" fmla="*/ 1788599 w 2195098"/>
              <a:gd name="connsiteY90" fmla="*/ 0 h 3120373"/>
              <a:gd name="connsiteX91" fmla="*/ 1869898 w 2195098"/>
              <a:gd name="connsiteY91" fmla="*/ 0 h 3120373"/>
              <a:gd name="connsiteX92" fmla="*/ 1951198 w 2195098"/>
              <a:gd name="connsiteY92" fmla="*/ 0 h 3120373"/>
              <a:gd name="connsiteX93" fmla="*/ 2032498 w 2195098"/>
              <a:gd name="connsiteY93" fmla="*/ 0 h 3120373"/>
              <a:gd name="connsiteX94" fmla="*/ 2113798 w 2195098"/>
              <a:gd name="connsiteY94" fmla="*/ 0 h 3120373"/>
              <a:gd name="connsiteX95" fmla="*/ 2195098 w 2195098"/>
              <a:gd name="connsiteY95" fmla="*/ 0 h 3120373"/>
              <a:gd name="connsiteX96" fmla="*/ 2195098 w 2195098"/>
              <a:gd name="connsiteY96" fmla="*/ 115569 h 3120373"/>
              <a:gd name="connsiteX97" fmla="*/ 2195098 w 2195098"/>
              <a:gd name="connsiteY97" fmla="*/ 231139 h 3120373"/>
              <a:gd name="connsiteX98" fmla="*/ 2195098 w 2195098"/>
              <a:gd name="connsiteY98" fmla="*/ 346708 h 3120373"/>
              <a:gd name="connsiteX99" fmla="*/ 2195098 w 2195098"/>
              <a:gd name="connsiteY99" fmla="*/ 462278 h 3120373"/>
              <a:gd name="connsiteX0" fmla="*/ 2195098 w 2195098"/>
              <a:gd name="connsiteY0" fmla="*/ 1617972 h 3120373"/>
              <a:gd name="connsiteX1" fmla="*/ 2195098 w 2195098"/>
              <a:gd name="connsiteY1" fmla="*/ 1733541 h 3120373"/>
              <a:gd name="connsiteX2" fmla="*/ 2195098 w 2195098"/>
              <a:gd name="connsiteY2" fmla="*/ 1849110 h 3120373"/>
              <a:gd name="connsiteX3" fmla="*/ 2195098 w 2195098"/>
              <a:gd name="connsiteY3" fmla="*/ 1964680 h 3120373"/>
              <a:gd name="connsiteX4" fmla="*/ 2195098 w 2195098"/>
              <a:gd name="connsiteY4" fmla="*/ 2080249 h 3120373"/>
              <a:gd name="connsiteX5" fmla="*/ 2195098 w 2195098"/>
              <a:gd name="connsiteY5" fmla="*/ 2195818 h 3120373"/>
              <a:gd name="connsiteX6" fmla="*/ 2195098 w 2195098"/>
              <a:gd name="connsiteY6" fmla="*/ 2311388 h 3120373"/>
              <a:gd name="connsiteX7" fmla="*/ 2195098 w 2195098"/>
              <a:gd name="connsiteY7" fmla="*/ 2426957 h 3120373"/>
              <a:gd name="connsiteX8" fmla="*/ 2195098 w 2195098"/>
              <a:gd name="connsiteY8" fmla="*/ 2542526 h 3120373"/>
              <a:gd name="connsiteX9" fmla="*/ 2195098 w 2195098"/>
              <a:gd name="connsiteY9" fmla="*/ 2658096 h 3120373"/>
              <a:gd name="connsiteX10" fmla="*/ 2195098 w 2195098"/>
              <a:gd name="connsiteY10" fmla="*/ 2773665 h 3120373"/>
              <a:gd name="connsiteX11" fmla="*/ 2195098 w 2195098"/>
              <a:gd name="connsiteY11" fmla="*/ 2889234 h 3120373"/>
              <a:gd name="connsiteX12" fmla="*/ 2195098 w 2195098"/>
              <a:gd name="connsiteY12" fmla="*/ 3004804 h 3120373"/>
              <a:gd name="connsiteX13" fmla="*/ 2195098 w 2195098"/>
              <a:gd name="connsiteY13" fmla="*/ 3120373 h 3120373"/>
              <a:gd name="connsiteX14" fmla="*/ 2113798 w 2195098"/>
              <a:gd name="connsiteY14" fmla="*/ 3120373 h 3120373"/>
              <a:gd name="connsiteX15" fmla="*/ 2032498 w 2195098"/>
              <a:gd name="connsiteY15" fmla="*/ 3120373 h 3120373"/>
              <a:gd name="connsiteX16" fmla="*/ 1951198 w 2195098"/>
              <a:gd name="connsiteY16" fmla="*/ 3120373 h 3120373"/>
              <a:gd name="connsiteX17" fmla="*/ 1869898 w 2195098"/>
              <a:gd name="connsiteY17" fmla="*/ 3120373 h 3120373"/>
              <a:gd name="connsiteX18" fmla="*/ 1788599 w 2195098"/>
              <a:gd name="connsiteY18" fmla="*/ 3120373 h 3120373"/>
              <a:gd name="connsiteX19" fmla="*/ 1707299 w 2195098"/>
              <a:gd name="connsiteY19" fmla="*/ 3120373 h 3120373"/>
              <a:gd name="connsiteX20" fmla="*/ 1625999 w 2195098"/>
              <a:gd name="connsiteY20" fmla="*/ 3120373 h 3120373"/>
              <a:gd name="connsiteX21" fmla="*/ 1544699 w 2195098"/>
              <a:gd name="connsiteY21" fmla="*/ 3120373 h 3120373"/>
              <a:gd name="connsiteX22" fmla="*/ 1463399 w 2195098"/>
              <a:gd name="connsiteY22" fmla="*/ 3120373 h 3120373"/>
              <a:gd name="connsiteX23" fmla="*/ 1382099 w 2195098"/>
              <a:gd name="connsiteY23" fmla="*/ 3120373 h 3120373"/>
              <a:gd name="connsiteX24" fmla="*/ 1300799 w 2195098"/>
              <a:gd name="connsiteY24" fmla="*/ 3120373 h 3120373"/>
              <a:gd name="connsiteX25" fmla="*/ 1219499 w 2195098"/>
              <a:gd name="connsiteY25" fmla="*/ 3120373 h 3120373"/>
              <a:gd name="connsiteX26" fmla="*/ 1138199 w 2195098"/>
              <a:gd name="connsiteY26" fmla="*/ 3120373 h 3120373"/>
              <a:gd name="connsiteX27" fmla="*/ 1056899 w 2195098"/>
              <a:gd name="connsiteY27" fmla="*/ 3120373 h 3120373"/>
              <a:gd name="connsiteX28" fmla="*/ 975599 w 2195098"/>
              <a:gd name="connsiteY28" fmla="*/ 3120373 h 3120373"/>
              <a:gd name="connsiteX29" fmla="*/ 894299 w 2195098"/>
              <a:gd name="connsiteY29" fmla="*/ 3120373 h 3120373"/>
              <a:gd name="connsiteX30" fmla="*/ 812999 w 2195098"/>
              <a:gd name="connsiteY30" fmla="*/ 3120373 h 3120373"/>
              <a:gd name="connsiteX31" fmla="*/ 731699 w 2195098"/>
              <a:gd name="connsiteY31" fmla="*/ 3120373 h 3120373"/>
              <a:gd name="connsiteX32" fmla="*/ 650399 w 2195098"/>
              <a:gd name="connsiteY32" fmla="*/ 3120373 h 3120373"/>
              <a:gd name="connsiteX33" fmla="*/ 569099 w 2195098"/>
              <a:gd name="connsiteY33" fmla="*/ 3120373 h 3120373"/>
              <a:gd name="connsiteX34" fmla="*/ 487799 w 2195098"/>
              <a:gd name="connsiteY34" fmla="*/ 3120373 h 3120373"/>
              <a:gd name="connsiteX35" fmla="*/ 406499 w 2195098"/>
              <a:gd name="connsiteY35" fmla="*/ 3120373 h 3120373"/>
              <a:gd name="connsiteX36" fmla="*/ 325199 w 2195098"/>
              <a:gd name="connsiteY36" fmla="*/ 3120373 h 3120373"/>
              <a:gd name="connsiteX37" fmla="*/ 243900 w 2195098"/>
              <a:gd name="connsiteY37" fmla="*/ 3120373 h 3120373"/>
              <a:gd name="connsiteX38" fmla="*/ 162600 w 2195098"/>
              <a:gd name="connsiteY38" fmla="*/ 3120373 h 3120373"/>
              <a:gd name="connsiteX39" fmla="*/ 813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3004804 h 3120373"/>
              <a:gd name="connsiteX42" fmla="*/ 0 w 2195098"/>
              <a:gd name="connsiteY42" fmla="*/ 2889234 h 3120373"/>
              <a:gd name="connsiteX43" fmla="*/ 0 w 2195098"/>
              <a:gd name="connsiteY43" fmla="*/ 2773665 h 3120373"/>
              <a:gd name="connsiteX44" fmla="*/ 0 w 2195098"/>
              <a:gd name="connsiteY44" fmla="*/ 2658096 h 3120373"/>
              <a:gd name="connsiteX45" fmla="*/ 0 w 2195098"/>
              <a:gd name="connsiteY45" fmla="*/ 2542526 h 3120373"/>
              <a:gd name="connsiteX46" fmla="*/ 0 w 2195098"/>
              <a:gd name="connsiteY46" fmla="*/ 2426957 h 3120373"/>
              <a:gd name="connsiteX47" fmla="*/ 0 w 2195098"/>
              <a:gd name="connsiteY47" fmla="*/ 2311388 h 3120373"/>
              <a:gd name="connsiteX48" fmla="*/ 0 w 2195098"/>
              <a:gd name="connsiteY48" fmla="*/ 2195818 h 3120373"/>
              <a:gd name="connsiteX49" fmla="*/ 0 w 2195098"/>
              <a:gd name="connsiteY49" fmla="*/ 2080249 h 3120373"/>
              <a:gd name="connsiteX50" fmla="*/ 0 w 2195098"/>
              <a:gd name="connsiteY50" fmla="*/ 1964680 h 3120373"/>
              <a:gd name="connsiteX51" fmla="*/ 0 w 2195098"/>
              <a:gd name="connsiteY51" fmla="*/ 1849110 h 3120373"/>
              <a:gd name="connsiteX52" fmla="*/ 0 w 2195098"/>
              <a:gd name="connsiteY52" fmla="*/ 1733541 h 3120373"/>
              <a:gd name="connsiteX53" fmla="*/ 0 w 2195098"/>
              <a:gd name="connsiteY53" fmla="*/ 1617971 h 3120373"/>
              <a:gd name="connsiteX54" fmla="*/ 0 w 2195098"/>
              <a:gd name="connsiteY54" fmla="*/ 1502402 h 3120373"/>
              <a:gd name="connsiteX55" fmla="*/ 0 w 2195098"/>
              <a:gd name="connsiteY55" fmla="*/ 1386832 h 3120373"/>
              <a:gd name="connsiteX56" fmla="*/ 0 w 2195098"/>
              <a:gd name="connsiteY56" fmla="*/ 1271263 h 3120373"/>
              <a:gd name="connsiteX57" fmla="*/ 0 w 2195098"/>
              <a:gd name="connsiteY57" fmla="*/ 1155693 h 3120373"/>
              <a:gd name="connsiteX58" fmla="*/ 0 w 2195098"/>
              <a:gd name="connsiteY58" fmla="*/ 1040124 h 3120373"/>
              <a:gd name="connsiteX59" fmla="*/ 0 w 2195098"/>
              <a:gd name="connsiteY59" fmla="*/ 924555 h 3120373"/>
              <a:gd name="connsiteX60" fmla="*/ 0 w 2195098"/>
              <a:gd name="connsiteY60" fmla="*/ 808985 h 3120373"/>
              <a:gd name="connsiteX61" fmla="*/ 0 w 2195098"/>
              <a:gd name="connsiteY61" fmla="*/ 693416 h 3120373"/>
              <a:gd name="connsiteX62" fmla="*/ 0 w 2195098"/>
              <a:gd name="connsiteY62" fmla="*/ 577847 h 3120373"/>
              <a:gd name="connsiteX63" fmla="*/ 0 w 2195098"/>
              <a:gd name="connsiteY63" fmla="*/ 462277 h 3120373"/>
              <a:gd name="connsiteX64" fmla="*/ 0 w 2195098"/>
              <a:gd name="connsiteY64" fmla="*/ 346708 h 3120373"/>
              <a:gd name="connsiteX65" fmla="*/ 0 w 2195098"/>
              <a:gd name="connsiteY65" fmla="*/ 231139 h 3120373"/>
              <a:gd name="connsiteX66" fmla="*/ 0 w 2195098"/>
              <a:gd name="connsiteY66" fmla="*/ 115569 h 3120373"/>
              <a:gd name="connsiteX67" fmla="*/ 0 w 2195098"/>
              <a:gd name="connsiteY67" fmla="*/ 0 h 3120373"/>
              <a:gd name="connsiteX68" fmla="*/ 81300 w 2195098"/>
              <a:gd name="connsiteY68" fmla="*/ 0 h 3120373"/>
              <a:gd name="connsiteX69" fmla="*/ 162600 w 2195098"/>
              <a:gd name="connsiteY69" fmla="*/ 0 h 3120373"/>
              <a:gd name="connsiteX70" fmla="*/ 243900 w 2195098"/>
              <a:gd name="connsiteY70" fmla="*/ 0 h 3120373"/>
              <a:gd name="connsiteX71" fmla="*/ 325199 w 2195098"/>
              <a:gd name="connsiteY71" fmla="*/ 0 h 3120373"/>
              <a:gd name="connsiteX72" fmla="*/ 406499 w 2195098"/>
              <a:gd name="connsiteY72" fmla="*/ 0 h 3120373"/>
              <a:gd name="connsiteX73" fmla="*/ 487799 w 2195098"/>
              <a:gd name="connsiteY73" fmla="*/ 0 h 3120373"/>
              <a:gd name="connsiteX74" fmla="*/ 569099 w 2195098"/>
              <a:gd name="connsiteY74" fmla="*/ 0 h 3120373"/>
              <a:gd name="connsiteX75" fmla="*/ 650399 w 2195098"/>
              <a:gd name="connsiteY75" fmla="*/ 0 h 3120373"/>
              <a:gd name="connsiteX76" fmla="*/ 731699 w 2195098"/>
              <a:gd name="connsiteY76" fmla="*/ 0 h 3120373"/>
              <a:gd name="connsiteX77" fmla="*/ 812999 w 2195098"/>
              <a:gd name="connsiteY77" fmla="*/ 0 h 3120373"/>
              <a:gd name="connsiteX78" fmla="*/ 894299 w 2195098"/>
              <a:gd name="connsiteY78" fmla="*/ 0 h 3120373"/>
              <a:gd name="connsiteX79" fmla="*/ 975599 w 2195098"/>
              <a:gd name="connsiteY79" fmla="*/ 0 h 3120373"/>
              <a:gd name="connsiteX80" fmla="*/ 1056899 w 2195098"/>
              <a:gd name="connsiteY80" fmla="*/ 0 h 3120373"/>
              <a:gd name="connsiteX81" fmla="*/ 1138199 w 2195098"/>
              <a:gd name="connsiteY81" fmla="*/ 0 h 3120373"/>
              <a:gd name="connsiteX82" fmla="*/ 1219499 w 2195098"/>
              <a:gd name="connsiteY82" fmla="*/ 0 h 3120373"/>
              <a:gd name="connsiteX83" fmla="*/ 1300799 w 2195098"/>
              <a:gd name="connsiteY83" fmla="*/ 0 h 3120373"/>
              <a:gd name="connsiteX84" fmla="*/ 1382099 w 2195098"/>
              <a:gd name="connsiteY84" fmla="*/ 0 h 3120373"/>
              <a:gd name="connsiteX85" fmla="*/ 1463399 w 2195098"/>
              <a:gd name="connsiteY85" fmla="*/ 0 h 3120373"/>
              <a:gd name="connsiteX86" fmla="*/ 1544699 w 2195098"/>
              <a:gd name="connsiteY86" fmla="*/ 0 h 3120373"/>
              <a:gd name="connsiteX87" fmla="*/ 1625999 w 2195098"/>
              <a:gd name="connsiteY87" fmla="*/ 0 h 3120373"/>
              <a:gd name="connsiteX88" fmla="*/ 1707299 w 2195098"/>
              <a:gd name="connsiteY88" fmla="*/ 0 h 3120373"/>
              <a:gd name="connsiteX89" fmla="*/ 1788599 w 2195098"/>
              <a:gd name="connsiteY89" fmla="*/ 0 h 3120373"/>
              <a:gd name="connsiteX90" fmla="*/ 1869898 w 2195098"/>
              <a:gd name="connsiteY90" fmla="*/ 0 h 3120373"/>
              <a:gd name="connsiteX91" fmla="*/ 1951198 w 2195098"/>
              <a:gd name="connsiteY91" fmla="*/ 0 h 3120373"/>
              <a:gd name="connsiteX92" fmla="*/ 2032498 w 2195098"/>
              <a:gd name="connsiteY92" fmla="*/ 0 h 3120373"/>
              <a:gd name="connsiteX93" fmla="*/ 2113798 w 2195098"/>
              <a:gd name="connsiteY93" fmla="*/ 0 h 3120373"/>
              <a:gd name="connsiteX94" fmla="*/ 2195098 w 2195098"/>
              <a:gd name="connsiteY94" fmla="*/ 0 h 3120373"/>
              <a:gd name="connsiteX95" fmla="*/ 2195098 w 2195098"/>
              <a:gd name="connsiteY95" fmla="*/ 115569 h 3120373"/>
              <a:gd name="connsiteX96" fmla="*/ 2195098 w 2195098"/>
              <a:gd name="connsiteY96" fmla="*/ 231139 h 3120373"/>
              <a:gd name="connsiteX97" fmla="*/ 2195098 w 2195098"/>
              <a:gd name="connsiteY97" fmla="*/ 346708 h 3120373"/>
              <a:gd name="connsiteX98" fmla="*/ 2195098 w 2195098"/>
              <a:gd name="connsiteY98" fmla="*/ 462278 h 3120373"/>
              <a:gd name="connsiteX0" fmla="*/ 2195098 w 2195098"/>
              <a:gd name="connsiteY0" fmla="*/ 1733541 h 3120373"/>
              <a:gd name="connsiteX1" fmla="*/ 2195098 w 2195098"/>
              <a:gd name="connsiteY1" fmla="*/ 1849110 h 3120373"/>
              <a:gd name="connsiteX2" fmla="*/ 2195098 w 2195098"/>
              <a:gd name="connsiteY2" fmla="*/ 1964680 h 3120373"/>
              <a:gd name="connsiteX3" fmla="*/ 2195098 w 2195098"/>
              <a:gd name="connsiteY3" fmla="*/ 2080249 h 3120373"/>
              <a:gd name="connsiteX4" fmla="*/ 2195098 w 2195098"/>
              <a:gd name="connsiteY4" fmla="*/ 2195818 h 3120373"/>
              <a:gd name="connsiteX5" fmla="*/ 2195098 w 2195098"/>
              <a:gd name="connsiteY5" fmla="*/ 2311388 h 3120373"/>
              <a:gd name="connsiteX6" fmla="*/ 2195098 w 2195098"/>
              <a:gd name="connsiteY6" fmla="*/ 2426957 h 3120373"/>
              <a:gd name="connsiteX7" fmla="*/ 2195098 w 2195098"/>
              <a:gd name="connsiteY7" fmla="*/ 2542526 h 3120373"/>
              <a:gd name="connsiteX8" fmla="*/ 2195098 w 2195098"/>
              <a:gd name="connsiteY8" fmla="*/ 2658096 h 3120373"/>
              <a:gd name="connsiteX9" fmla="*/ 2195098 w 2195098"/>
              <a:gd name="connsiteY9" fmla="*/ 2773665 h 3120373"/>
              <a:gd name="connsiteX10" fmla="*/ 2195098 w 2195098"/>
              <a:gd name="connsiteY10" fmla="*/ 2889234 h 3120373"/>
              <a:gd name="connsiteX11" fmla="*/ 2195098 w 2195098"/>
              <a:gd name="connsiteY11" fmla="*/ 3004804 h 3120373"/>
              <a:gd name="connsiteX12" fmla="*/ 2195098 w 2195098"/>
              <a:gd name="connsiteY12" fmla="*/ 3120373 h 3120373"/>
              <a:gd name="connsiteX13" fmla="*/ 2113798 w 2195098"/>
              <a:gd name="connsiteY13" fmla="*/ 3120373 h 3120373"/>
              <a:gd name="connsiteX14" fmla="*/ 2032498 w 2195098"/>
              <a:gd name="connsiteY14" fmla="*/ 3120373 h 3120373"/>
              <a:gd name="connsiteX15" fmla="*/ 1951198 w 2195098"/>
              <a:gd name="connsiteY15" fmla="*/ 3120373 h 3120373"/>
              <a:gd name="connsiteX16" fmla="*/ 1869898 w 2195098"/>
              <a:gd name="connsiteY16" fmla="*/ 3120373 h 3120373"/>
              <a:gd name="connsiteX17" fmla="*/ 1788599 w 2195098"/>
              <a:gd name="connsiteY17" fmla="*/ 3120373 h 3120373"/>
              <a:gd name="connsiteX18" fmla="*/ 1707299 w 2195098"/>
              <a:gd name="connsiteY18" fmla="*/ 3120373 h 3120373"/>
              <a:gd name="connsiteX19" fmla="*/ 1625999 w 2195098"/>
              <a:gd name="connsiteY19" fmla="*/ 3120373 h 3120373"/>
              <a:gd name="connsiteX20" fmla="*/ 1544699 w 2195098"/>
              <a:gd name="connsiteY20" fmla="*/ 3120373 h 3120373"/>
              <a:gd name="connsiteX21" fmla="*/ 1463399 w 2195098"/>
              <a:gd name="connsiteY21" fmla="*/ 3120373 h 3120373"/>
              <a:gd name="connsiteX22" fmla="*/ 1382099 w 2195098"/>
              <a:gd name="connsiteY22" fmla="*/ 3120373 h 3120373"/>
              <a:gd name="connsiteX23" fmla="*/ 1300799 w 2195098"/>
              <a:gd name="connsiteY23" fmla="*/ 3120373 h 3120373"/>
              <a:gd name="connsiteX24" fmla="*/ 1219499 w 2195098"/>
              <a:gd name="connsiteY24" fmla="*/ 3120373 h 3120373"/>
              <a:gd name="connsiteX25" fmla="*/ 1138199 w 2195098"/>
              <a:gd name="connsiteY25" fmla="*/ 3120373 h 3120373"/>
              <a:gd name="connsiteX26" fmla="*/ 1056899 w 2195098"/>
              <a:gd name="connsiteY26" fmla="*/ 3120373 h 3120373"/>
              <a:gd name="connsiteX27" fmla="*/ 975599 w 2195098"/>
              <a:gd name="connsiteY27" fmla="*/ 3120373 h 3120373"/>
              <a:gd name="connsiteX28" fmla="*/ 894299 w 2195098"/>
              <a:gd name="connsiteY28" fmla="*/ 3120373 h 3120373"/>
              <a:gd name="connsiteX29" fmla="*/ 812999 w 2195098"/>
              <a:gd name="connsiteY29" fmla="*/ 3120373 h 3120373"/>
              <a:gd name="connsiteX30" fmla="*/ 731699 w 2195098"/>
              <a:gd name="connsiteY30" fmla="*/ 3120373 h 3120373"/>
              <a:gd name="connsiteX31" fmla="*/ 650399 w 2195098"/>
              <a:gd name="connsiteY31" fmla="*/ 3120373 h 3120373"/>
              <a:gd name="connsiteX32" fmla="*/ 569099 w 2195098"/>
              <a:gd name="connsiteY32" fmla="*/ 3120373 h 3120373"/>
              <a:gd name="connsiteX33" fmla="*/ 487799 w 2195098"/>
              <a:gd name="connsiteY33" fmla="*/ 3120373 h 3120373"/>
              <a:gd name="connsiteX34" fmla="*/ 406499 w 2195098"/>
              <a:gd name="connsiteY34" fmla="*/ 3120373 h 3120373"/>
              <a:gd name="connsiteX35" fmla="*/ 325199 w 2195098"/>
              <a:gd name="connsiteY35" fmla="*/ 3120373 h 3120373"/>
              <a:gd name="connsiteX36" fmla="*/ 243900 w 2195098"/>
              <a:gd name="connsiteY36" fmla="*/ 3120373 h 3120373"/>
              <a:gd name="connsiteX37" fmla="*/ 162600 w 2195098"/>
              <a:gd name="connsiteY37" fmla="*/ 3120373 h 3120373"/>
              <a:gd name="connsiteX38" fmla="*/ 813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3004804 h 3120373"/>
              <a:gd name="connsiteX41" fmla="*/ 0 w 2195098"/>
              <a:gd name="connsiteY41" fmla="*/ 2889234 h 3120373"/>
              <a:gd name="connsiteX42" fmla="*/ 0 w 2195098"/>
              <a:gd name="connsiteY42" fmla="*/ 2773665 h 3120373"/>
              <a:gd name="connsiteX43" fmla="*/ 0 w 2195098"/>
              <a:gd name="connsiteY43" fmla="*/ 2658096 h 3120373"/>
              <a:gd name="connsiteX44" fmla="*/ 0 w 2195098"/>
              <a:gd name="connsiteY44" fmla="*/ 2542526 h 3120373"/>
              <a:gd name="connsiteX45" fmla="*/ 0 w 2195098"/>
              <a:gd name="connsiteY45" fmla="*/ 2426957 h 3120373"/>
              <a:gd name="connsiteX46" fmla="*/ 0 w 2195098"/>
              <a:gd name="connsiteY46" fmla="*/ 2311388 h 3120373"/>
              <a:gd name="connsiteX47" fmla="*/ 0 w 2195098"/>
              <a:gd name="connsiteY47" fmla="*/ 2195818 h 3120373"/>
              <a:gd name="connsiteX48" fmla="*/ 0 w 2195098"/>
              <a:gd name="connsiteY48" fmla="*/ 2080249 h 3120373"/>
              <a:gd name="connsiteX49" fmla="*/ 0 w 2195098"/>
              <a:gd name="connsiteY49" fmla="*/ 1964680 h 3120373"/>
              <a:gd name="connsiteX50" fmla="*/ 0 w 2195098"/>
              <a:gd name="connsiteY50" fmla="*/ 1849110 h 3120373"/>
              <a:gd name="connsiteX51" fmla="*/ 0 w 2195098"/>
              <a:gd name="connsiteY51" fmla="*/ 1733541 h 3120373"/>
              <a:gd name="connsiteX52" fmla="*/ 0 w 2195098"/>
              <a:gd name="connsiteY52" fmla="*/ 1617971 h 3120373"/>
              <a:gd name="connsiteX53" fmla="*/ 0 w 2195098"/>
              <a:gd name="connsiteY53" fmla="*/ 1502402 h 3120373"/>
              <a:gd name="connsiteX54" fmla="*/ 0 w 2195098"/>
              <a:gd name="connsiteY54" fmla="*/ 1386832 h 3120373"/>
              <a:gd name="connsiteX55" fmla="*/ 0 w 2195098"/>
              <a:gd name="connsiteY55" fmla="*/ 1271263 h 3120373"/>
              <a:gd name="connsiteX56" fmla="*/ 0 w 2195098"/>
              <a:gd name="connsiteY56" fmla="*/ 1155693 h 3120373"/>
              <a:gd name="connsiteX57" fmla="*/ 0 w 2195098"/>
              <a:gd name="connsiteY57" fmla="*/ 1040124 h 3120373"/>
              <a:gd name="connsiteX58" fmla="*/ 0 w 2195098"/>
              <a:gd name="connsiteY58" fmla="*/ 924555 h 3120373"/>
              <a:gd name="connsiteX59" fmla="*/ 0 w 2195098"/>
              <a:gd name="connsiteY59" fmla="*/ 808985 h 3120373"/>
              <a:gd name="connsiteX60" fmla="*/ 0 w 2195098"/>
              <a:gd name="connsiteY60" fmla="*/ 693416 h 3120373"/>
              <a:gd name="connsiteX61" fmla="*/ 0 w 2195098"/>
              <a:gd name="connsiteY61" fmla="*/ 577847 h 3120373"/>
              <a:gd name="connsiteX62" fmla="*/ 0 w 2195098"/>
              <a:gd name="connsiteY62" fmla="*/ 462277 h 3120373"/>
              <a:gd name="connsiteX63" fmla="*/ 0 w 2195098"/>
              <a:gd name="connsiteY63" fmla="*/ 346708 h 3120373"/>
              <a:gd name="connsiteX64" fmla="*/ 0 w 2195098"/>
              <a:gd name="connsiteY64" fmla="*/ 231139 h 3120373"/>
              <a:gd name="connsiteX65" fmla="*/ 0 w 2195098"/>
              <a:gd name="connsiteY65" fmla="*/ 115569 h 3120373"/>
              <a:gd name="connsiteX66" fmla="*/ 0 w 2195098"/>
              <a:gd name="connsiteY66" fmla="*/ 0 h 3120373"/>
              <a:gd name="connsiteX67" fmla="*/ 81300 w 2195098"/>
              <a:gd name="connsiteY67" fmla="*/ 0 h 3120373"/>
              <a:gd name="connsiteX68" fmla="*/ 162600 w 2195098"/>
              <a:gd name="connsiteY68" fmla="*/ 0 h 3120373"/>
              <a:gd name="connsiteX69" fmla="*/ 243900 w 2195098"/>
              <a:gd name="connsiteY69" fmla="*/ 0 h 3120373"/>
              <a:gd name="connsiteX70" fmla="*/ 325199 w 2195098"/>
              <a:gd name="connsiteY70" fmla="*/ 0 h 3120373"/>
              <a:gd name="connsiteX71" fmla="*/ 406499 w 2195098"/>
              <a:gd name="connsiteY71" fmla="*/ 0 h 3120373"/>
              <a:gd name="connsiteX72" fmla="*/ 487799 w 2195098"/>
              <a:gd name="connsiteY72" fmla="*/ 0 h 3120373"/>
              <a:gd name="connsiteX73" fmla="*/ 569099 w 2195098"/>
              <a:gd name="connsiteY73" fmla="*/ 0 h 3120373"/>
              <a:gd name="connsiteX74" fmla="*/ 650399 w 2195098"/>
              <a:gd name="connsiteY74" fmla="*/ 0 h 3120373"/>
              <a:gd name="connsiteX75" fmla="*/ 731699 w 2195098"/>
              <a:gd name="connsiteY75" fmla="*/ 0 h 3120373"/>
              <a:gd name="connsiteX76" fmla="*/ 812999 w 2195098"/>
              <a:gd name="connsiteY76" fmla="*/ 0 h 3120373"/>
              <a:gd name="connsiteX77" fmla="*/ 894299 w 2195098"/>
              <a:gd name="connsiteY77" fmla="*/ 0 h 3120373"/>
              <a:gd name="connsiteX78" fmla="*/ 975599 w 2195098"/>
              <a:gd name="connsiteY78" fmla="*/ 0 h 3120373"/>
              <a:gd name="connsiteX79" fmla="*/ 1056899 w 2195098"/>
              <a:gd name="connsiteY79" fmla="*/ 0 h 3120373"/>
              <a:gd name="connsiteX80" fmla="*/ 1138199 w 2195098"/>
              <a:gd name="connsiteY80" fmla="*/ 0 h 3120373"/>
              <a:gd name="connsiteX81" fmla="*/ 1219499 w 2195098"/>
              <a:gd name="connsiteY81" fmla="*/ 0 h 3120373"/>
              <a:gd name="connsiteX82" fmla="*/ 1300799 w 2195098"/>
              <a:gd name="connsiteY82" fmla="*/ 0 h 3120373"/>
              <a:gd name="connsiteX83" fmla="*/ 1382099 w 2195098"/>
              <a:gd name="connsiteY83" fmla="*/ 0 h 3120373"/>
              <a:gd name="connsiteX84" fmla="*/ 1463399 w 2195098"/>
              <a:gd name="connsiteY84" fmla="*/ 0 h 3120373"/>
              <a:gd name="connsiteX85" fmla="*/ 1544699 w 2195098"/>
              <a:gd name="connsiteY85" fmla="*/ 0 h 3120373"/>
              <a:gd name="connsiteX86" fmla="*/ 1625999 w 2195098"/>
              <a:gd name="connsiteY86" fmla="*/ 0 h 3120373"/>
              <a:gd name="connsiteX87" fmla="*/ 1707299 w 2195098"/>
              <a:gd name="connsiteY87" fmla="*/ 0 h 3120373"/>
              <a:gd name="connsiteX88" fmla="*/ 1788599 w 2195098"/>
              <a:gd name="connsiteY88" fmla="*/ 0 h 3120373"/>
              <a:gd name="connsiteX89" fmla="*/ 1869898 w 2195098"/>
              <a:gd name="connsiteY89" fmla="*/ 0 h 3120373"/>
              <a:gd name="connsiteX90" fmla="*/ 1951198 w 2195098"/>
              <a:gd name="connsiteY90" fmla="*/ 0 h 3120373"/>
              <a:gd name="connsiteX91" fmla="*/ 2032498 w 2195098"/>
              <a:gd name="connsiteY91" fmla="*/ 0 h 3120373"/>
              <a:gd name="connsiteX92" fmla="*/ 2113798 w 2195098"/>
              <a:gd name="connsiteY92" fmla="*/ 0 h 3120373"/>
              <a:gd name="connsiteX93" fmla="*/ 2195098 w 2195098"/>
              <a:gd name="connsiteY93" fmla="*/ 0 h 3120373"/>
              <a:gd name="connsiteX94" fmla="*/ 2195098 w 2195098"/>
              <a:gd name="connsiteY94" fmla="*/ 115569 h 3120373"/>
              <a:gd name="connsiteX95" fmla="*/ 2195098 w 2195098"/>
              <a:gd name="connsiteY95" fmla="*/ 231139 h 3120373"/>
              <a:gd name="connsiteX96" fmla="*/ 2195098 w 2195098"/>
              <a:gd name="connsiteY96" fmla="*/ 346708 h 3120373"/>
              <a:gd name="connsiteX97" fmla="*/ 2195098 w 2195098"/>
              <a:gd name="connsiteY97" fmla="*/ 462278 h 3120373"/>
              <a:gd name="connsiteX0" fmla="*/ 2195098 w 2195098"/>
              <a:gd name="connsiteY0" fmla="*/ 1849110 h 3120373"/>
              <a:gd name="connsiteX1" fmla="*/ 2195098 w 2195098"/>
              <a:gd name="connsiteY1" fmla="*/ 1964680 h 3120373"/>
              <a:gd name="connsiteX2" fmla="*/ 2195098 w 2195098"/>
              <a:gd name="connsiteY2" fmla="*/ 2080249 h 3120373"/>
              <a:gd name="connsiteX3" fmla="*/ 2195098 w 2195098"/>
              <a:gd name="connsiteY3" fmla="*/ 2195818 h 3120373"/>
              <a:gd name="connsiteX4" fmla="*/ 2195098 w 2195098"/>
              <a:gd name="connsiteY4" fmla="*/ 2311388 h 3120373"/>
              <a:gd name="connsiteX5" fmla="*/ 2195098 w 2195098"/>
              <a:gd name="connsiteY5" fmla="*/ 2426957 h 3120373"/>
              <a:gd name="connsiteX6" fmla="*/ 2195098 w 2195098"/>
              <a:gd name="connsiteY6" fmla="*/ 2542526 h 3120373"/>
              <a:gd name="connsiteX7" fmla="*/ 2195098 w 2195098"/>
              <a:gd name="connsiteY7" fmla="*/ 2658096 h 3120373"/>
              <a:gd name="connsiteX8" fmla="*/ 2195098 w 2195098"/>
              <a:gd name="connsiteY8" fmla="*/ 2773665 h 3120373"/>
              <a:gd name="connsiteX9" fmla="*/ 2195098 w 2195098"/>
              <a:gd name="connsiteY9" fmla="*/ 2889234 h 3120373"/>
              <a:gd name="connsiteX10" fmla="*/ 2195098 w 2195098"/>
              <a:gd name="connsiteY10" fmla="*/ 3004804 h 3120373"/>
              <a:gd name="connsiteX11" fmla="*/ 2195098 w 2195098"/>
              <a:gd name="connsiteY11" fmla="*/ 3120373 h 3120373"/>
              <a:gd name="connsiteX12" fmla="*/ 2113798 w 2195098"/>
              <a:gd name="connsiteY12" fmla="*/ 3120373 h 3120373"/>
              <a:gd name="connsiteX13" fmla="*/ 2032498 w 2195098"/>
              <a:gd name="connsiteY13" fmla="*/ 3120373 h 3120373"/>
              <a:gd name="connsiteX14" fmla="*/ 1951198 w 2195098"/>
              <a:gd name="connsiteY14" fmla="*/ 3120373 h 3120373"/>
              <a:gd name="connsiteX15" fmla="*/ 1869898 w 2195098"/>
              <a:gd name="connsiteY15" fmla="*/ 3120373 h 3120373"/>
              <a:gd name="connsiteX16" fmla="*/ 1788599 w 2195098"/>
              <a:gd name="connsiteY16" fmla="*/ 3120373 h 3120373"/>
              <a:gd name="connsiteX17" fmla="*/ 1707299 w 2195098"/>
              <a:gd name="connsiteY17" fmla="*/ 3120373 h 3120373"/>
              <a:gd name="connsiteX18" fmla="*/ 1625999 w 2195098"/>
              <a:gd name="connsiteY18" fmla="*/ 3120373 h 3120373"/>
              <a:gd name="connsiteX19" fmla="*/ 1544699 w 2195098"/>
              <a:gd name="connsiteY19" fmla="*/ 3120373 h 3120373"/>
              <a:gd name="connsiteX20" fmla="*/ 1463399 w 2195098"/>
              <a:gd name="connsiteY20" fmla="*/ 3120373 h 3120373"/>
              <a:gd name="connsiteX21" fmla="*/ 1382099 w 2195098"/>
              <a:gd name="connsiteY21" fmla="*/ 3120373 h 3120373"/>
              <a:gd name="connsiteX22" fmla="*/ 1300799 w 2195098"/>
              <a:gd name="connsiteY22" fmla="*/ 3120373 h 3120373"/>
              <a:gd name="connsiteX23" fmla="*/ 1219499 w 2195098"/>
              <a:gd name="connsiteY23" fmla="*/ 3120373 h 3120373"/>
              <a:gd name="connsiteX24" fmla="*/ 1138199 w 2195098"/>
              <a:gd name="connsiteY24" fmla="*/ 3120373 h 3120373"/>
              <a:gd name="connsiteX25" fmla="*/ 1056899 w 2195098"/>
              <a:gd name="connsiteY25" fmla="*/ 3120373 h 3120373"/>
              <a:gd name="connsiteX26" fmla="*/ 975599 w 2195098"/>
              <a:gd name="connsiteY26" fmla="*/ 3120373 h 3120373"/>
              <a:gd name="connsiteX27" fmla="*/ 894299 w 2195098"/>
              <a:gd name="connsiteY27" fmla="*/ 3120373 h 3120373"/>
              <a:gd name="connsiteX28" fmla="*/ 812999 w 2195098"/>
              <a:gd name="connsiteY28" fmla="*/ 3120373 h 3120373"/>
              <a:gd name="connsiteX29" fmla="*/ 731699 w 2195098"/>
              <a:gd name="connsiteY29" fmla="*/ 3120373 h 3120373"/>
              <a:gd name="connsiteX30" fmla="*/ 650399 w 2195098"/>
              <a:gd name="connsiteY30" fmla="*/ 3120373 h 3120373"/>
              <a:gd name="connsiteX31" fmla="*/ 569099 w 2195098"/>
              <a:gd name="connsiteY31" fmla="*/ 3120373 h 3120373"/>
              <a:gd name="connsiteX32" fmla="*/ 487799 w 2195098"/>
              <a:gd name="connsiteY32" fmla="*/ 3120373 h 3120373"/>
              <a:gd name="connsiteX33" fmla="*/ 406499 w 2195098"/>
              <a:gd name="connsiteY33" fmla="*/ 3120373 h 3120373"/>
              <a:gd name="connsiteX34" fmla="*/ 325199 w 2195098"/>
              <a:gd name="connsiteY34" fmla="*/ 3120373 h 3120373"/>
              <a:gd name="connsiteX35" fmla="*/ 243900 w 2195098"/>
              <a:gd name="connsiteY35" fmla="*/ 3120373 h 3120373"/>
              <a:gd name="connsiteX36" fmla="*/ 162600 w 2195098"/>
              <a:gd name="connsiteY36" fmla="*/ 3120373 h 3120373"/>
              <a:gd name="connsiteX37" fmla="*/ 813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3004804 h 3120373"/>
              <a:gd name="connsiteX40" fmla="*/ 0 w 2195098"/>
              <a:gd name="connsiteY40" fmla="*/ 2889234 h 3120373"/>
              <a:gd name="connsiteX41" fmla="*/ 0 w 2195098"/>
              <a:gd name="connsiteY41" fmla="*/ 2773665 h 3120373"/>
              <a:gd name="connsiteX42" fmla="*/ 0 w 2195098"/>
              <a:gd name="connsiteY42" fmla="*/ 2658096 h 3120373"/>
              <a:gd name="connsiteX43" fmla="*/ 0 w 2195098"/>
              <a:gd name="connsiteY43" fmla="*/ 2542526 h 3120373"/>
              <a:gd name="connsiteX44" fmla="*/ 0 w 2195098"/>
              <a:gd name="connsiteY44" fmla="*/ 2426957 h 3120373"/>
              <a:gd name="connsiteX45" fmla="*/ 0 w 2195098"/>
              <a:gd name="connsiteY45" fmla="*/ 2311388 h 3120373"/>
              <a:gd name="connsiteX46" fmla="*/ 0 w 2195098"/>
              <a:gd name="connsiteY46" fmla="*/ 2195818 h 3120373"/>
              <a:gd name="connsiteX47" fmla="*/ 0 w 2195098"/>
              <a:gd name="connsiteY47" fmla="*/ 2080249 h 3120373"/>
              <a:gd name="connsiteX48" fmla="*/ 0 w 2195098"/>
              <a:gd name="connsiteY48" fmla="*/ 1964680 h 3120373"/>
              <a:gd name="connsiteX49" fmla="*/ 0 w 2195098"/>
              <a:gd name="connsiteY49" fmla="*/ 1849110 h 3120373"/>
              <a:gd name="connsiteX50" fmla="*/ 0 w 2195098"/>
              <a:gd name="connsiteY50" fmla="*/ 1733541 h 3120373"/>
              <a:gd name="connsiteX51" fmla="*/ 0 w 2195098"/>
              <a:gd name="connsiteY51" fmla="*/ 1617971 h 3120373"/>
              <a:gd name="connsiteX52" fmla="*/ 0 w 2195098"/>
              <a:gd name="connsiteY52" fmla="*/ 1502402 h 3120373"/>
              <a:gd name="connsiteX53" fmla="*/ 0 w 2195098"/>
              <a:gd name="connsiteY53" fmla="*/ 1386832 h 3120373"/>
              <a:gd name="connsiteX54" fmla="*/ 0 w 2195098"/>
              <a:gd name="connsiteY54" fmla="*/ 1271263 h 3120373"/>
              <a:gd name="connsiteX55" fmla="*/ 0 w 2195098"/>
              <a:gd name="connsiteY55" fmla="*/ 1155693 h 3120373"/>
              <a:gd name="connsiteX56" fmla="*/ 0 w 2195098"/>
              <a:gd name="connsiteY56" fmla="*/ 1040124 h 3120373"/>
              <a:gd name="connsiteX57" fmla="*/ 0 w 2195098"/>
              <a:gd name="connsiteY57" fmla="*/ 924555 h 3120373"/>
              <a:gd name="connsiteX58" fmla="*/ 0 w 2195098"/>
              <a:gd name="connsiteY58" fmla="*/ 808985 h 3120373"/>
              <a:gd name="connsiteX59" fmla="*/ 0 w 2195098"/>
              <a:gd name="connsiteY59" fmla="*/ 693416 h 3120373"/>
              <a:gd name="connsiteX60" fmla="*/ 0 w 2195098"/>
              <a:gd name="connsiteY60" fmla="*/ 577847 h 3120373"/>
              <a:gd name="connsiteX61" fmla="*/ 0 w 2195098"/>
              <a:gd name="connsiteY61" fmla="*/ 462277 h 3120373"/>
              <a:gd name="connsiteX62" fmla="*/ 0 w 2195098"/>
              <a:gd name="connsiteY62" fmla="*/ 346708 h 3120373"/>
              <a:gd name="connsiteX63" fmla="*/ 0 w 2195098"/>
              <a:gd name="connsiteY63" fmla="*/ 231139 h 3120373"/>
              <a:gd name="connsiteX64" fmla="*/ 0 w 2195098"/>
              <a:gd name="connsiteY64" fmla="*/ 115569 h 3120373"/>
              <a:gd name="connsiteX65" fmla="*/ 0 w 2195098"/>
              <a:gd name="connsiteY65" fmla="*/ 0 h 3120373"/>
              <a:gd name="connsiteX66" fmla="*/ 81300 w 2195098"/>
              <a:gd name="connsiteY66" fmla="*/ 0 h 3120373"/>
              <a:gd name="connsiteX67" fmla="*/ 162600 w 2195098"/>
              <a:gd name="connsiteY67" fmla="*/ 0 h 3120373"/>
              <a:gd name="connsiteX68" fmla="*/ 243900 w 2195098"/>
              <a:gd name="connsiteY68" fmla="*/ 0 h 3120373"/>
              <a:gd name="connsiteX69" fmla="*/ 325199 w 2195098"/>
              <a:gd name="connsiteY69" fmla="*/ 0 h 3120373"/>
              <a:gd name="connsiteX70" fmla="*/ 406499 w 2195098"/>
              <a:gd name="connsiteY70" fmla="*/ 0 h 3120373"/>
              <a:gd name="connsiteX71" fmla="*/ 487799 w 2195098"/>
              <a:gd name="connsiteY71" fmla="*/ 0 h 3120373"/>
              <a:gd name="connsiteX72" fmla="*/ 569099 w 2195098"/>
              <a:gd name="connsiteY72" fmla="*/ 0 h 3120373"/>
              <a:gd name="connsiteX73" fmla="*/ 650399 w 2195098"/>
              <a:gd name="connsiteY73" fmla="*/ 0 h 3120373"/>
              <a:gd name="connsiteX74" fmla="*/ 731699 w 2195098"/>
              <a:gd name="connsiteY74" fmla="*/ 0 h 3120373"/>
              <a:gd name="connsiteX75" fmla="*/ 812999 w 2195098"/>
              <a:gd name="connsiteY75" fmla="*/ 0 h 3120373"/>
              <a:gd name="connsiteX76" fmla="*/ 894299 w 2195098"/>
              <a:gd name="connsiteY76" fmla="*/ 0 h 3120373"/>
              <a:gd name="connsiteX77" fmla="*/ 975599 w 2195098"/>
              <a:gd name="connsiteY77" fmla="*/ 0 h 3120373"/>
              <a:gd name="connsiteX78" fmla="*/ 1056899 w 2195098"/>
              <a:gd name="connsiteY78" fmla="*/ 0 h 3120373"/>
              <a:gd name="connsiteX79" fmla="*/ 1138199 w 2195098"/>
              <a:gd name="connsiteY79" fmla="*/ 0 h 3120373"/>
              <a:gd name="connsiteX80" fmla="*/ 1219499 w 2195098"/>
              <a:gd name="connsiteY80" fmla="*/ 0 h 3120373"/>
              <a:gd name="connsiteX81" fmla="*/ 1300799 w 2195098"/>
              <a:gd name="connsiteY81" fmla="*/ 0 h 3120373"/>
              <a:gd name="connsiteX82" fmla="*/ 1382099 w 2195098"/>
              <a:gd name="connsiteY82" fmla="*/ 0 h 3120373"/>
              <a:gd name="connsiteX83" fmla="*/ 1463399 w 2195098"/>
              <a:gd name="connsiteY83" fmla="*/ 0 h 3120373"/>
              <a:gd name="connsiteX84" fmla="*/ 1544699 w 2195098"/>
              <a:gd name="connsiteY84" fmla="*/ 0 h 3120373"/>
              <a:gd name="connsiteX85" fmla="*/ 1625999 w 2195098"/>
              <a:gd name="connsiteY85" fmla="*/ 0 h 3120373"/>
              <a:gd name="connsiteX86" fmla="*/ 1707299 w 2195098"/>
              <a:gd name="connsiteY86" fmla="*/ 0 h 3120373"/>
              <a:gd name="connsiteX87" fmla="*/ 1788599 w 2195098"/>
              <a:gd name="connsiteY87" fmla="*/ 0 h 3120373"/>
              <a:gd name="connsiteX88" fmla="*/ 1869898 w 2195098"/>
              <a:gd name="connsiteY88" fmla="*/ 0 h 3120373"/>
              <a:gd name="connsiteX89" fmla="*/ 1951198 w 2195098"/>
              <a:gd name="connsiteY89" fmla="*/ 0 h 3120373"/>
              <a:gd name="connsiteX90" fmla="*/ 2032498 w 2195098"/>
              <a:gd name="connsiteY90" fmla="*/ 0 h 3120373"/>
              <a:gd name="connsiteX91" fmla="*/ 2113798 w 2195098"/>
              <a:gd name="connsiteY91" fmla="*/ 0 h 3120373"/>
              <a:gd name="connsiteX92" fmla="*/ 2195098 w 2195098"/>
              <a:gd name="connsiteY92" fmla="*/ 0 h 3120373"/>
              <a:gd name="connsiteX93" fmla="*/ 2195098 w 2195098"/>
              <a:gd name="connsiteY93" fmla="*/ 115569 h 3120373"/>
              <a:gd name="connsiteX94" fmla="*/ 2195098 w 2195098"/>
              <a:gd name="connsiteY94" fmla="*/ 231139 h 3120373"/>
              <a:gd name="connsiteX95" fmla="*/ 2195098 w 2195098"/>
              <a:gd name="connsiteY95" fmla="*/ 346708 h 3120373"/>
              <a:gd name="connsiteX96" fmla="*/ 2195098 w 2195098"/>
              <a:gd name="connsiteY96" fmla="*/ 462278 h 3120373"/>
              <a:gd name="connsiteX0" fmla="*/ 2195098 w 2195098"/>
              <a:gd name="connsiteY0" fmla="*/ 1964680 h 3120373"/>
              <a:gd name="connsiteX1" fmla="*/ 2195098 w 2195098"/>
              <a:gd name="connsiteY1" fmla="*/ 2080249 h 3120373"/>
              <a:gd name="connsiteX2" fmla="*/ 2195098 w 2195098"/>
              <a:gd name="connsiteY2" fmla="*/ 2195818 h 3120373"/>
              <a:gd name="connsiteX3" fmla="*/ 2195098 w 2195098"/>
              <a:gd name="connsiteY3" fmla="*/ 2311388 h 3120373"/>
              <a:gd name="connsiteX4" fmla="*/ 2195098 w 2195098"/>
              <a:gd name="connsiteY4" fmla="*/ 2426957 h 3120373"/>
              <a:gd name="connsiteX5" fmla="*/ 2195098 w 2195098"/>
              <a:gd name="connsiteY5" fmla="*/ 2542526 h 3120373"/>
              <a:gd name="connsiteX6" fmla="*/ 2195098 w 2195098"/>
              <a:gd name="connsiteY6" fmla="*/ 2658096 h 3120373"/>
              <a:gd name="connsiteX7" fmla="*/ 2195098 w 2195098"/>
              <a:gd name="connsiteY7" fmla="*/ 2773665 h 3120373"/>
              <a:gd name="connsiteX8" fmla="*/ 2195098 w 2195098"/>
              <a:gd name="connsiteY8" fmla="*/ 2889234 h 3120373"/>
              <a:gd name="connsiteX9" fmla="*/ 2195098 w 2195098"/>
              <a:gd name="connsiteY9" fmla="*/ 3004804 h 3120373"/>
              <a:gd name="connsiteX10" fmla="*/ 2195098 w 2195098"/>
              <a:gd name="connsiteY10" fmla="*/ 3120373 h 3120373"/>
              <a:gd name="connsiteX11" fmla="*/ 2113798 w 2195098"/>
              <a:gd name="connsiteY11" fmla="*/ 3120373 h 3120373"/>
              <a:gd name="connsiteX12" fmla="*/ 2032498 w 2195098"/>
              <a:gd name="connsiteY12" fmla="*/ 3120373 h 3120373"/>
              <a:gd name="connsiteX13" fmla="*/ 1951198 w 2195098"/>
              <a:gd name="connsiteY13" fmla="*/ 3120373 h 3120373"/>
              <a:gd name="connsiteX14" fmla="*/ 1869898 w 2195098"/>
              <a:gd name="connsiteY14" fmla="*/ 3120373 h 3120373"/>
              <a:gd name="connsiteX15" fmla="*/ 1788599 w 2195098"/>
              <a:gd name="connsiteY15" fmla="*/ 3120373 h 3120373"/>
              <a:gd name="connsiteX16" fmla="*/ 1707299 w 2195098"/>
              <a:gd name="connsiteY16" fmla="*/ 3120373 h 3120373"/>
              <a:gd name="connsiteX17" fmla="*/ 1625999 w 2195098"/>
              <a:gd name="connsiteY17" fmla="*/ 3120373 h 3120373"/>
              <a:gd name="connsiteX18" fmla="*/ 1544699 w 2195098"/>
              <a:gd name="connsiteY18" fmla="*/ 3120373 h 3120373"/>
              <a:gd name="connsiteX19" fmla="*/ 1463399 w 2195098"/>
              <a:gd name="connsiteY19" fmla="*/ 3120373 h 3120373"/>
              <a:gd name="connsiteX20" fmla="*/ 1382099 w 2195098"/>
              <a:gd name="connsiteY20" fmla="*/ 3120373 h 3120373"/>
              <a:gd name="connsiteX21" fmla="*/ 1300799 w 2195098"/>
              <a:gd name="connsiteY21" fmla="*/ 3120373 h 3120373"/>
              <a:gd name="connsiteX22" fmla="*/ 1219499 w 2195098"/>
              <a:gd name="connsiteY22" fmla="*/ 3120373 h 3120373"/>
              <a:gd name="connsiteX23" fmla="*/ 1138199 w 2195098"/>
              <a:gd name="connsiteY23" fmla="*/ 3120373 h 3120373"/>
              <a:gd name="connsiteX24" fmla="*/ 1056899 w 2195098"/>
              <a:gd name="connsiteY24" fmla="*/ 3120373 h 3120373"/>
              <a:gd name="connsiteX25" fmla="*/ 975599 w 2195098"/>
              <a:gd name="connsiteY25" fmla="*/ 3120373 h 3120373"/>
              <a:gd name="connsiteX26" fmla="*/ 894299 w 2195098"/>
              <a:gd name="connsiteY26" fmla="*/ 3120373 h 3120373"/>
              <a:gd name="connsiteX27" fmla="*/ 812999 w 2195098"/>
              <a:gd name="connsiteY27" fmla="*/ 3120373 h 3120373"/>
              <a:gd name="connsiteX28" fmla="*/ 731699 w 2195098"/>
              <a:gd name="connsiteY28" fmla="*/ 3120373 h 3120373"/>
              <a:gd name="connsiteX29" fmla="*/ 650399 w 2195098"/>
              <a:gd name="connsiteY29" fmla="*/ 3120373 h 3120373"/>
              <a:gd name="connsiteX30" fmla="*/ 569099 w 2195098"/>
              <a:gd name="connsiteY30" fmla="*/ 3120373 h 3120373"/>
              <a:gd name="connsiteX31" fmla="*/ 487799 w 2195098"/>
              <a:gd name="connsiteY31" fmla="*/ 3120373 h 3120373"/>
              <a:gd name="connsiteX32" fmla="*/ 406499 w 2195098"/>
              <a:gd name="connsiteY32" fmla="*/ 3120373 h 3120373"/>
              <a:gd name="connsiteX33" fmla="*/ 325199 w 2195098"/>
              <a:gd name="connsiteY33" fmla="*/ 3120373 h 3120373"/>
              <a:gd name="connsiteX34" fmla="*/ 243900 w 2195098"/>
              <a:gd name="connsiteY34" fmla="*/ 3120373 h 3120373"/>
              <a:gd name="connsiteX35" fmla="*/ 162600 w 2195098"/>
              <a:gd name="connsiteY35" fmla="*/ 3120373 h 3120373"/>
              <a:gd name="connsiteX36" fmla="*/ 813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3004804 h 3120373"/>
              <a:gd name="connsiteX39" fmla="*/ 0 w 2195098"/>
              <a:gd name="connsiteY39" fmla="*/ 2889234 h 3120373"/>
              <a:gd name="connsiteX40" fmla="*/ 0 w 2195098"/>
              <a:gd name="connsiteY40" fmla="*/ 2773665 h 3120373"/>
              <a:gd name="connsiteX41" fmla="*/ 0 w 2195098"/>
              <a:gd name="connsiteY41" fmla="*/ 2658096 h 3120373"/>
              <a:gd name="connsiteX42" fmla="*/ 0 w 2195098"/>
              <a:gd name="connsiteY42" fmla="*/ 2542526 h 3120373"/>
              <a:gd name="connsiteX43" fmla="*/ 0 w 2195098"/>
              <a:gd name="connsiteY43" fmla="*/ 2426957 h 3120373"/>
              <a:gd name="connsiteX44" fmla="*/ 0 w 2195098"/>
              <a:gd name="connsiteY44" fmla="*/ 2311388 h 3120373"/>
              <a:gd name="connsiteX45" fmla="*/ 0 w 2195098"/>
              <a:gd name="connsiteY45" fmla="*/ 2195818 h 3120373"/>
              <a:gd name="connsiteX46" fmla="*/ 0 w 2195098"/>
              <a:gd name="connsiteY46" fmla="*/ 2080249 h 3120373"/>
              <a:gd name="connsiteX47" fmla="*/ 0 w 2195098"/>
              <a:gd name="connsiteY47" fmla="*/ 1964680 h 3120373"/>
              <a:gd name="connsiteX48" fmla="*/ 0 w 2195098"/>
              <a:gd name="connsiteY48" fmla="*/ 1849110 h 3120373"/>
              <a:gd name="connsiteX49" fmla="*/ 0 w 2195098"/>
              <a:gd name="connsiteY49" fmla="*/ 1733541 h 3120373"/>
              <a:gd name="connsiteX50" fmla="*/ 0 w 2195098"/>
              <a:gd name="connsiteY50" fmla="*/ 1617971 h 3120373"/>
              <a:gd name="connsiteX51" fmla="*/ 0 w 2195098"/>
              <a:gd name="connsiteY51" fmla="*/ 1502402 h 3120373"/>
              <a:gd name="connsiteX52" fmla="*/ 0 w 2195098"/>
              <a:gd name="connsiteY52" fmla="*/ 1386832 h 3120373"/>
              <a:gd name="connsiteX53" fmla="*/ 0 w 2195098"/>
              <a:gd name="connsiteY53" fmla="*/ 1271263 h 3120373"/>
              <a:gd name="connsiteX54" fmla="*/ 0 w 2195098"/>
              <a:gd name="connsiteY54" fmla="*/ 1155693 h 3120373"/>
              <a:gd name="connsiteX55" fmla="*/ 0 w 2195098"/>
              <a:gd name="connsiteY55" fmla="*/ 1040124 h 3120373"/>
              <a:gd name="connsiteX56" fmla="*/ 0 w 2195098"/>
              <a:gd name="connsiteY56" fmla="*/ 924555 h 3120373"/>
              <a:gd name="connsiteX57" fmla="*/ 0 w 2195098"/>
              <a:gd name="connsiteY57" fmla="*/ 808985 h 3120373"/>
              <a:gd name="connsiteX58" fmla="*/ 0 w 2195098"/>
              <a:gd name="connsiteY58" fmla="*/ 693416 h 3120373"/>
              <a:gd name="connsiteX59" fmla="*/ 0 w 2195098"/>
              <a:gd name="connsiteY59" fmla="*/ 577847 h 3120373"/>
              <a:gd name="connsiteX60" fmla="*/ 0 w 2195098"/>
              <a:gd name="connsiteY60" fmla="*/ 462277 h 3120373"/>
              <a:gd name="connsiteX61" fmla="*/ 0 w 2195098"/>
              <a:gd name="connsiteY61" fmla="*/ 346708 h 3120373"/>
              <a:gd name="connsiteX62" fmla="*/ 0 w 2195098"/>
              <a:gd name="connsiteY62" fmla="*/ 231139 h 3120373"/>
              <a:gd name="connsiteX63" fmla="*/ 0 w 2195098"/>
              <a:gd name="connsiteY63" fmla="*/ 115569 h 3120373"/>
              <a:gd name="connsiteX64" fmla="*/ 0 w 2195098"/>
              <a:gd name="connsiteY64" fmla="*/ 0 h 3120373"/>
              <a:gd name="connsiteX65" fmla="*/ 81300 w 2195098"/>
              <a:gd name="connsiteY65" fmla="*/ 0 h 3120373"/>
              <a:gd name="connsiteX66" fmla="*/ 162600 w 2195098"/>
              <a:gd name="connsiteY66" fmla="*/ 0 h 3120373"/>
              <a:gd name="connsiteX67" fmla="*/ 243900 w 2195098"/>
              <a:gd name="connsiteY67" fmla="*/ 0 h 3120373"/>
              <a:gd name="connsiteX68" fmla="*/ 325199 w 2195098"/>
              <a:gd name="connsiteY68" fmla="*/ 0 h 3120373"/>
              <a:gd name="connsiteX69" fmla="*/ 406499 w 2195098"/>
              <a:gd name="connsiteY69" fmla="*/ 0 h 3120373"/>
              <a:gd name="connsiteX70" fmla="*/ 487799 w 2195098"/>
              <a:gd name="connsiteY70" fmla="*/ 0 h 3120373"/>
              <a:gd name="connsiteX71" fmla="*/ 569099 w 2195098"/>
              <a:gd name="connsiteY71" fmla="*/ 0 h 3120373"/>
              <a:gd name="connsiteX72" fmla="*/ 650399 w 2195098"/>
              <a:gd name="connsiteY72" fmla="*/ 0 h 3120373"/>
              <a:gd name="connsiteX73" fmla="*/ 731699 w 2195098"/>
              <a:gd name="connsiteY73" fmla="*/ 0 h 3120373"/>
              <a:gd name="connsiteX74" fmla="*/ 812999 w 2195098"/>
              <a:gd name="connsiteY74" fmla="*/ 0 h 3120373"/>
              <a:gd name="connsiteX75" fmla="*/ 894299 w 2195098"/>
              <a:gd name="connsiteY75" fmla="*/ 0 h 3120373"/>
              <a:gd name="connsiteX76" fmla="*/ 975599 w 2195098"/>
              <a:gd name="connsiteY76" fmla="*/ 0 h 3120373"/>
              <a:gd name="connsiteX77" fmla="*/ 1056899 w 2195098"/>
              <a:gd name="connsiteY77" fmla="*/ 0 h 3120373"/>
              <a:gd name="connsiteX78" fmla="*/ 1138199 w 2195098"/>
              <a:gd name="connsiteY78" fmla="*/ 0 h 3120373"/>
              <a:gd name="connsiteX79" fmla="*/ 1219499 w 2195098"/>
              <a:gd name="connsiteY79" fmla="*/ 0 h 3120373"/>
              <a:gd name="connsiteX80" fmla="*/ 1300799 w 2195098"/>
              <a:gd name="connsiteY80" fmla="*/ 0 h 3120373"/>
              <a:gd name="connsiteX81" fmla="*/ 1382099 w 2195098"/>
              <a:gd name="connsiteY81" fmla="*/ 0 h 3120373"/>
              <a:gd name="connsiteX82" fmla="*/ 1463399 w 2195098"/>
              <a:gd name="connsiteY82" fmla="*/ 0 h 3120373"/>
              <a:gd name="connsiteX83" fmla="*/ 1544699 w 2195098"/>
              <a:gd name="connsiteY83" fmla="*/ 0 h 3120373"/>
              <a:gd name="connsiteX84" fmla="*/ 1625999 w 2195098"/>
              <a:gd name="connsiteY84" fmla="*/ 0 h 3120373"/>
              <a:gd name="connsiteX85" fmla="*/ 1707299 w 2195098"/>
              <a:gd name="connsiteY85" fmla="*/ 0 h 3120373"/>
              <a:gd name="connsiteX86" fmla="*/ 1788599 w 2195098"/>
              <a:gd name="connsiteY86" fmla="*/ 0 h 3120373"/>
              <a:gd name="connsiteX87" fmla="*/ 1869898 w 2195098"/>
              <a:gd name="connsiteY87" fmla="*/ 0 h 3120373"/>
              <a:gd name="connsiteX88" fmla="*/ 1951198 w 2195098"/>
              <a:gd name="connsiteY88" fmla="*/ 0 h 3120373"/>
              <a:gd name="connsiteX89" fmla="*/ 2032498 w 2195098"/>
              <a:gd name="connsiteY89" fmla="*/ 0 h 3120373"/>
              <a:gd name="connsiteX90" fmla="*/ 2113798 w 2195098"/>
              <a:gd name="connsiteY90" fmla="*/ 0 h 3120373"/>
              <a:gd name="connsiteX91" fmla="*/ 2195098 w 2195098"/>
              <a:gd name="connsiteY91" fmla="*/ 0 h 3120373"/>
              <a:gd name="connsiteX92" fmla="*/ 2195098 w 2195098"/>
              <a:gd name="connsiteY92" fmla="*/ 115569 h 3120373"/>
              <a:gd name="connsiteX93" fmla="*/ 2195098 w 2195098"/>
              <a:gd name="connsiteY93" fmla="*/ 231139 h 3120373"/>
              <a:gd name="connsiteX94" fmla="*/ 2195098 w 2195098"/>
              <a:gd name="connsiteY94" fmla="*/ 346708 h 3120373"/>
              <a:gd name="connsiteX95" fmla="*/ 2195098 w 2195098"/>
              <a:gd name="connsiteY95" fmla="*/ 462278 h 3120373"/>
              <a:gd name="connsiteX0" fmla="*/ 2195098 w 2195098"/>
              <a:gd name="connsiteY0" fmla="*/ 2080249 h 3120373"/>
              <a:gd name="connsiteX1" fmla="*/ 2195098 w 2195098"/>
              <a:gd name="connsiteY1" fmla="*/ 2195818 h 3120373"/>
              <a:gd name="connsiteX2" fmla="*/ 2195098 w 2195098"/>
              <a:gd name="connsiteY2" fmla="*/ 2311388 h 3120373"/>
              <a:gd name="connsiteX3" fmla="*/ 2195098 w 2195098"/>
              <a:gd name="connsiteY3" fmla="*/ 2426957 h 3120373"/>
              <a:gd name="connsiteX4" fmla="*/ 2195098 w 2195098"/>
              <a:gd name="connsiteY4" fmla="*/ 2542526 h 3120373"/>
              <a:gd name="connsiteX5" fmla="*/ 2195098 w 2195098"/>
              <a:gd name="connsiteY5" fmla="*/ 2658096 h 3120373"/>
              <a:gd name="connsiteX6" fmla="*/ 2195098 w 2195098"/>
              <a:gd name="connsiteY6" fmla="*/ 2773665 h 3120373"/>
              <a:gd name="connsiteX7" fmla="*/ 2195098 w 2195098"/>
              <a:gd name="connsiteY7" fmla="*/ 2889234 h 3120373"/>
              <a:gd name="connsiteX8" fmla="*/ 2195098 w 2195098"/>
              <a:gd name="connsiteY8" fmla="*/ 3004804 h 3120373"/>
              <a:gd name="connsiteX9" fmla="*/ 2195098 w 2195098"/>
              <a:gd name="connsiteY9" fmla="*/ 3120373 h 3120373"/>
              <a:gd name="connsiteX10" fmla="*/ 2113798 w 2195098"/>
              <a:gd name="connsiteY10" fmla="*/ 3120373 h 3120373"/>
              <a:gd name="connsiteX11" fmla="*/ 2032498 w 2195098"/>
              <a:gd name="connsiteY11" fmla="*/ 3120373 h 3120373"/>
              <a:gd name="connsiteX12" fmla="*/ 1951198 w 2195098"/>
              <a:gd name="connsiteY12" fmla="*/ 3120373 h 3120373"/>
              <a:gd name="connsiteX13" fmla="*/ 1869898 w 2195098"/>
              <a:gd name="connsiteY13" fmla="*/ 3120373 h 3120373"/>
              <a:gd name="connsiteX14" fmla="*/ 1788599 w 2195098"/>
              <a:gd name="connsiteY14" fmla="*/ 3120373 h 3120373"/>
              <a:gd name="connsiteX15" fmla="*/ 1707299 w 2195098"/>
              <a:gd name="connsiteY15" fmla="*/ 3120373 h 3120373"/>
              <a:gd name="connsiteX16" fmla="*/ 1625999 w 2195098"/>
              <a:gd name="connsiteY16" fmla="*/ 3120373 h 3120373"/>
              <a:gd name="connsiteX17" fmla="*/ 1544699 w 2195098"/>
              <a:gd name="connsiteY17" fmla="*/ 3120373 h 3120373"/>
              <a:gd name="connsiteX18" fmla="*/ 1463399 w 2195098"/>
              <a:gd name="connsiteY18" fmla="*/ 3120373 h 3120373"/>
              <a:gd name="connsiteX19" fmla="*/ 1382099 w 2195098"/>
              <a:gd name="connsiteY19" fmla="*/ 3120373 h 3120373"/>
              <a:gd name="connsiteX20" fmla="*/ 1300799 w 2195098"/>
              <a:gd name="connsiteY20" fmla="*/ 3120373 h 3120373"/>
              <a:gd name="connsiteX21" fmla="*/ 1219499 w 2195098"/>
              <a:gd name="connsiteY21" fmla="*/ 3120373 h 3120373"/>
              <a:gd name="connsiteX22" fmla="*/ 1138199 w 2195098"/>
              <a:gd name="connsiteY22" fmla="*/ 3120373 h 3120373"/>
              <a:gd name="connsiteX23" fmla="*/ 1056899 w 2195098"/>
              <a:gd name="connsiteY23" fmla="*/ 3120373 h 3120373"/>
              <a:gd name="connsiteX24" fmla="*/ 975599 w 2195098"/>
              <a:gd name="connsiteY24" fmla="*/ 3120373 h 3120373"/>
              <a:gd name="connsiteX25" fmla="*/ 894299 w 2195098"/>
              <a:gd name="connsiteY25" fmla="*/ 3120373 h 3120373"/>
              <a:gd name="connsiteX26" fmla="*/ 812999 w 2195098"/>
              <a:gd name="connsiteY26" fmla="*/ 3120373 h 3120373"/>
              <a:gd name="connsiteX27" fmla="*/ 731699 w 2195098"/>
              <a:gd name="connsiteY27" fmla="*/ 3120373 h 3120373"/>
              <a:gd name="connsiteX28" fmla="*/ 650399 w 2195098"/>
              <a:gd name="connsiteY28" fmla="*/ 3120373 h 3120373"/>
              <a:gd name="connsiteX29" fmla="*/ 569099 w 2195098"/>
              <a:gd name="connsiteY29" fmla="*/ 3120373 h 3120373"/>
              <a:gd name="connsiteX30" fmla="*/ 487799 w 2195098"/>
              <a:gd name="connsiteY30" fmla="*/ 3120373 h 3120373"/>
              <a:gd name="connsiteX31" fmla="*/ 406499 w 2195098"/>
              <a:gd name="connsiteY31" fmla="*/ 3120373 h 3120373"/>
              <a:gd name="connsiteX32" fmla="*/ 325199 w 2195098"/>
              <a:gd name="connsiteY32" fmla="*/ 3120373 h 3120373"/>
              <a:gd name="connsiteX33" fmla="*/ 243900 w 2195098"/>
              <a:gd name="connsiteY33" fmla="*/ 3120373 h 3120373"/>
              <a:gd name="connsiteX34" fmla="*/ 162600 w 2195098"/>
              <a:gd name="connsiteY34" fmla="*/ 3120373 h 3120373"/>
              <a:gd name="connsiteX35" fmla="*/ 813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3004804 h 3120373"/>
              <a:gd name="connsiteX38" fmla="*/ 0 w 2195098"/>
              <a:gd name="connsiteY38" fmla="*/ 2889234 h 3120373"/>
              <a:gd name="connsiteX39" fmla="*/ 0 w 2195098"/>
              <a:gd name="connsiteY39" fmla="*/ 2773665 h 3120373"/>
              <a:gd name="connsiteX40" fmla="*/ 0 w 2195098"/>
              <a:gd name="connsiteY40" fmla="*/ 2658096 h 3120373"/>
              <a:gd name="connsiteX41" fmla="*/ 0 w 2195098"/>
              <a:gd name="connsiteY41" fmla="*/ 2542526 h 3120373"/>
              <a:gd name="connsiteX42" fmla="*/ 0 w 2195098"/>
              <a:gd name="connsiteY42" fmla="*/ 2426957 h 3120373"/>
              <a:gd name="connsiteX43" fmla="*/ 0 w 2195098"/>
              <a:gd name="connsiteY43" fmla="*/ 2311388 h 3120373"/>
              <a:gd name="connsiteX44" fmla="*/ 0 w 2195098"/>
              <a:gd name="connsiteY44" fmla="*/ 2195818 h 3120373"/>
              <a:gd name="connsiteX45" fmla="*/ 0 w 2195098"/>
              <a:gd name="connsiteY45" fmla="*/ 2080249 h 3120373"/>
              <a:gd name="connsiteX46" fmla="*/ 0 w 2195098"/>
              <a:gd name="connsiteY46" fmla="*/ 1964680 h 3120373"/>
              <a:gd name="connsiteX47" fmla="*/ 0 w 2195098"/>
              <a:gd name="connsiteY47" fmla="*/ 1849110 h 3120373"/>
              <a:gd name="connsiteX48" fmla="*/ 0 w 2195098"/>
              <a:gd name="connsiteY48" fmla="*/ 1733541 h 3120373"/>
              <a:gd name="connsiteX49" fmla="*/ 0 w 2195098"/>
              <a:gd name="connsiteY49" fmla="*/ 1617971 h 3120373"/>
              <a:gd name="connsiteX50" fmla="*/ 0 w 2195098"/>
              <a:gd name="connsiteY50" fmla="*/ 1502402 h 3120373"/>
              <a:gd name="connsiteX51" fmla="*/ 0 w 2195098"/>
              <a:gd name="connsiteY51" fmla="*/ 1386832 h 3120373"/>
              <a:gd name="connsiteX52" fmla="*/ 0 w 2195098"/>
              <a:gd name="connsiteY52" fmla="*/ 1271263 h 3120373"/>
              <a:gd name="connsiteX53" fmla="*/ 0 w 2195098"/>
              <a:gd name="connsiteY53" fmla="*/ 1155693 h 3120373"/>
              <a:gd name="connsiteX54" fmla="*/ 0 w 2195098"/>
              <a:gd name="connsiteY54" fmla="*/ 1040124 h 3120373"/>
              <a:gd name="connsiteX55" fmla="*/ 0 w 2195098"/>
              <a:gd name="connsiteY55" fmla="*/ 924555 h 3120373"/>
              <a:gd name="connsiteX56" fmla="*/ 0 w 2195098"/>
              <a:gd name="connsiteY56" fmla="*/ 808985 h 3120373"/>
              <a:gd name="connsiteX57" fmla="*/ 0 w 2195098"/>
              <a:gd name="connsiteY57" fmla="*/ 693416 h 3120373"/>
              <a:gd name="connsiteX58" fmla="*/ 0 w 2195098"/>
              <a:gd name="connsiteY58" fmla="*/ 577847 h 3120373"/>
              <a:gd name="connsiteX59" fmla="*/ 0 w 2195098"/>
              <a:gd name="connsiteY59" fmla="*/ 462277 h 3120373"/>
              <a:gd name="connsiteX60" fmla="*/ 0 w 2195098"/>
              <a:gd name="connsiteY60" fmla="*/ 346708 h 3120373"/>
              <a:gd name="connsiteX61" fmla="*/ 0 w 2195098"/>
              <a:gd name="connsiteY61" fmla="*/ 231139 h 3120373"/>
              <a:gd name="connsiteX62" fmla="*/ 0 w 2195098"/>
              <a:gd name="connsiteY62" fmla="*/ 115569 h 3120373"/>
              <a:gd name="connsiteX63" fmla="*/ 0 w 2195098"/>
              <a:gd name="connsiteY63" fmla="*/ 0 h 3120373"/>
              <a:gd name="connsiteX64" fmla="*/ 81300 w 2195098"/>
              <a:gd name="connsiteY64" fmla="*/ 0 h 3120373"/>
              <a:gd name="connsiteX65" fmla="*/ 162600 w 2195098"/>
              <a:gd name="connsiteY65" fmla="*/ 0 h 3120373"/>
              <a:gd name="connsiteX66" fmla="*/ 243900 w 2195098"/>
              <a:gd name="connsiteY66" fmla="*/ 0 h 3120373"/>
              <a:gd name="connsiteX67" fmla="*/ 325199 w 2195098"/>
              <a:gd name="connsiteY67" fmla="*/ 0 h 3120373"/>
              <a:gd name="connsiteX68" fmla="*/ 406499 w 2195098"/>
              <a:gd name="connsiteY68" fmla="*/ 0 h 3120373"/>
              <a:gd name="connsiteX69" fmla="*/ 487799 w 2195098"/>
              <a:gd name="connsiteY69" fmla="*/ 0 h 3120373"/>
              <a:gd name="connsiteX70" fmla="*/ 569099 w 2195098"/>
              <a:gd name="connsiteY70" fmla="*/ 0 h 3120373"/>
              <a:gd name="connsiteX71" fmla="*/ 650399 w 2195098"/>
              <a:gd name="connsiteY71" fmla="*/ 0 h 3120373"/>
              <a:gd name="connsiteX72" fmla="*/ 731699 w 2195098"/>
              <a:gd name="connsiteY72" fmla="*/ 0 h 3120373"/>
              <a:gd name="connsiteX73" fmla="*/ 812999 w 2195098"/>
              <a:gd name="connsiteY73" fmla="*/ 0 h 3120373"/>
              <a:gd name="connsiteX74" fmla="*/ 894299 w 2195098"/>
              <a:gd name="connsiteY74" fmla="*/ 0 h 3120373"/>
              <a:gd name="connsiteX75" fmla="*/ 975599 w 2195098"/>
              <a:gd name="connsiteY75" fmla="*/ 0 h 3120373"/>
              <a:gd name="connsiteX76" fmla="*/ 1056899 w 2195098"/>
              <a:gd name="connsiteY76" fmla="*/ 0 h 3120373"/>
              <a:gd name="connsiteX77" fmla="*/ 1138199 w 2195098"/>
              <a:gd name="connsiteY77" fmla="*/ 0 h 3120373"/>
              <a:gd name="connsiteX78" fmla="*/ 1219499 w 2195098"/>
              <a:gd name="connsiteY78" fmla="*/ 0 h 3120373"/>
              <a:gd name="connsiteX79" fmla="*/ 1300799 w 2195098"/>
              <a:gd name="connsiteY79" fmla="*/ 0 h 3120373"/>
              <a:gd name="connsiteX80" fmla="*/ 1382099 w 2195098"/>
              <a:gd name="connsiteY80" fmla="*/ 0 h 3120373"/>
              <a:gd name="connsiteX81" fmla="*/ 1463399 w 2195098"/>
              <a:gd name="connsiteY81" fmla="*/ 0 h 3120373"/>
              <a:gd name="connsiteX82" fmla="*/ 1544699 w 2195098"/>
              <a:gd name="connsiteY82" fmla="*/ 0 h 3120373"/>
              <a:gd name="connsiteX83" fmla="*/ 1625999 w 2195098"/>
              <a:gd name="connsiteY83" fmla="*/ 0 h 3120373"/>
              <a:gd name="connsiteX84" fmla="*/ 1707299 w 2195098"/>
              <a:gd name="connsiteY84" fmla="*/ 0 h 3120373"/>
              <a:gd name="connsiteX85" fmla="*/ 1788599 w 2195098"/>
              <a:gd name="connsiteY85" fmla="*/ 0 h 3120373"/>
              <a:gd name="connsiteX86" fmla="*/ 1869898 w 2195098"/>
              <a:gd name="connsiteY86" fmla="*/ 0 h 3120373"/>
              <a:gd name="connsiteX87" fmla="*/ 1951198 w 2195098"/>
              <a:gd name="connsiteY87" fmla="*/ 0 h 3120373"/>
              <a:gd name="connsiteX88" fmla="*/ 2032498 w 2195098"/>
              <a:gd name="connsiteY88" fmla="*/ 0 h 3120373"/>
              <a:gd name="connsiteX89" fmla="*/ 2113798 w 2195098"/>
              <a:gd name="connsiteY89" fmla="*/ 0 h 3120373"/>
              <a:gd name="connsiteX90" fmla="*/ 2195098 w 2195098"/>
              <a:gd name="connsiteY90" fmla="*/ 0 h 3120373"/>
              <a:gd name="connsiteX91" fmla="*/ 2195098 w 2195098"/>
              <a:gd name="connsiteY91" fmla="*/ 115569 h 3120373"/>
              <a:gd name="connsiteX92" fmla="*/ 2195098 w 2195098"/>
              <a:gd name="connsiteY92" fmla="*/ 231139 h 3120373"/>
              <a:gd name="connsiteX93" fmla="*/ 2195098 w 2195098"/>
              <a:gd name="connsiteY93" fmla="*/ 346708 h 3120373"/>
              <a:gd name="connsiteX94" fmla="*/ 2195098 w 2195098"/>
              <a:gd name="connsiteY94" fmla="*/ 462278 h 3120373"/>
              <a:gd name="connsiteX0" fmla="*/ 2195098 w 2195098"/>
              <a:gd name="connsiteY0" fmla="*/ 2195818 h 3120373"/>
              <a:gd name="connsiteX1" fmla="*/ 2195098 w 2195098"/>
              <a:gd name="connsiteY1" fmla="*/ 2311388 h 3120373"/>
              <a:gd name="connsiteX2" fmla="*/ 2195098 w 2195098"/>
              <a:gd name="connsiteY2" fmla="*/ 2426957 h 3120373"/>
              <a:gd name="connsiteX3" fmla="*/ 2195098 w 2195098"/>
              <a:gd name="connsiteY3" fmla="*/ 2542526 h 3120373"/>
              <a:gd name="connsiteX4" fmla="*/ 2195098 w 2195098"/>
              <a:gd name="connsiteY4" fmla="*/ 2658096 h 3120373"/>
              <a:gd name="connsiteX5" fmla="*/ 2195098 w 2195098"/>
              <a:gd name="connsiteY5" fmla="*/ 2773665 h 3120373"/>
              <a:gd name="connsiteX6" fmla="*/ 2195098 w 2195098"/>
              <a:gd name="connsiteY6" fmla="*/ 2889234 h 3120373"/>
              <a:gd name="connsiteX7" fmla="*/ 2195098 w 2195098"/>
              <a:gd name="connsiteY7" fmla="*/ 3004804 h 3120373"/>
              <a:gd name="connsiteX8" fmla="*/ 2195098 w 2195098"/>
              <a:gd name="connsiteY8" fmla="*/ 3120373 h 3120373"/>
              <a:gd name="connsiteX9" fmla="*/ 2113798 w 2195098"/>
              <a:gd name="connsiteY9" fmla="*/ 3120373 h 3120373"/>
              <a:gd name="connsiteX10" fmla="*/ 2032498 w 2195098"/>
              <a:gd name="connsiteY10" fmla="*/ 3120373 h 3120373"/>
              <a:gd name="connsiteX11" fmla="*/ 1951198 w 2195098"/>
              <a:gd name="connsiteY11" fmla="*/ 3120373 h 3120373"/>
              <a:gd name="connsiteX12" fmla="*/ 1869898 w 2195098"/>
              <a:gd name="connsiteY12" fmla="*/ 3120373 h 3120373"/>
              <a:gd name="connsiteX13" fmla="*/ 1788599 w 2195098"/>
              <a:gd name="connsiteY13" fmla="*/ 3120373 h 3120373"/>
              <a:gd name="connsiteX14" fmla="*/ 1707299 w 2195098"/>
              <a:gd name="connsiteY14" fmla="*/ 3120373 h 3120373"/>
              <a:gd name="connsiteX15" fmla="*/ 1625999 w 2195098"/>
              <a:gd name="connsiteY15" fmla="*/ 3120373 h 3120373"/>
              <a:gd name="connsiteX16" fmla="*/ 1544699 w 2195098"/>
              <a:gd name="connsiteY16" fmla="*/ 3120373 h 3120373"/>
              <a:gd name="connsiteX17" fmla="*/ 1463399 w 2195098"/>
              <a:gd name="connsiteY17" fmla="*/ 3120373 h 3120373"/>
              <a:gd name="connsiteX18" fmla="*/ 1382099 w 2195098"/>
              <a:gd name="connsiteY18" fmla="*/ 3120373 h 3120373"/>
              <a:gd name="connsiteX19" fmla="*/ 1300799 w 2195098"/>
              <a:gd name="connsiteY19" fmla="*/ 3120373 h 3120373"/>
              <a:gd name="connsiteX20" fmla="*/ 1219499 w 2195098"/>
              <a:gd name="connsiteY20" fmla="*/ 3120373 h 3120373"/>
              <a:gd name="connsiteX21" fmla="*/ 1138199 w 2195098"/>
              <a:gd name="connsiteY21" fmla="*/ 3120373 h 3120373"/>
              <a:gd name="connsiteX22" fmla="*/ 1056899 w 2195098"/>
              <a:gd name="connsiteY22" fmla="*/ 3120373 h 3120373"/>
              <a:gd name="connsiteX23" fmla="*/ 975599 w 2195098"/>
              <a:gd name="connsiteY23" fmla="*/ 3120373 h 3120373"/>
              <a:gd name="connsiteX24" fmla="*/ 894299 w 2195098"/>
              <a:gd name="connsiteY24" fmla="*/ 3120373 h 3120373"/>
              <a:gd name="connsiteX25" fmla="*/ 812999 w 2195098"/>
              <a:gd name="connsiteY25" fmla="*/ 3120373 h 3120373"/>
              <a:gd name="connsiteX26" fmla="*/ 731699 w 2195098"/>
              <a:gd name="connsiteY26" fmla="*/ 3120373 h 3120373"/>
              <a:gd name="connsiteX27" fmla="*/ 650399 w 2195098"/>
              <a:gd name="connsiteY27" fmla="*/ 3120373 h 3120373"/>
              <a:gd name="connsiteX28" fmla="*/ 569099 w 2195098"/>
              <a:gd name="connsiteY28" fmla="*/ 3120373 h 3120373"/>
              <a:gd name="connsiteX29" fmla="*/ 487799 w 2195098"/>
              <a:gd name="connsiteY29" fmla="*/ 3120373 h 3120373"/>
              <a:gd name="connsiteX30" fmla="*/ 406499 w 2195098"/>
              <a:gd name="connsiteY30" fmla="*/ 3120373 h 3120373"/>
              <a:gd name="connsiteX31" fmla="*/ 325199 w 2195098"/>
              <a:gd name="connsiteY31" fmla="*/ 3120373 h 3120373"/>
              <a:gd name="connsiteX32" fmla="*/ 243900 w 2195098"/>
              <a:gd name="connsiteY32" fmla="*/ 3120373 h 3120373"/>
              <a:gd name="connsiteX33" fmla="*/ 162600 w 2195098"/>
              <a:gd name="connsiteY33" fmla="*/ 3120373 h 3120373"/>
              <a:gd name="connsiteX34" fmla="*/ 813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3004804 h 3120373"/>
              <a:gd name="connsiteX37" fmla="*/ 0 w 2195098"/>
              <a:gd name="connsiteY37" fmla="*/ 2889234 h 3120373"/>
              <a:gd name="connsiteX38" fmla="*/ 0 w 2195098"/>
              <a:gd name="connsiteY38" fmla="*/ 2773665 h 3120373"/>
              <a:gd name="connsiteX39" fmla="*/ 0 w 2195098"/>
              <a:gd name="connsiteY39" fmla="*/ 2658096 h 3120373"/>
              <a:gd name="connsiteX40" fmla="*/ 0 w 2195098"/>
              <a:gd name="connsiteY40" fmla="*/ 2542526 h 3120373"/>
              <a:gd name="connsiteX41" fmla="*/ 0 w 2195098"/>
              <a:gd name="connsiteY41" fmla="*/ 2426957 h 3120373"/>
              <a:gd name="connsiteX42" fmla="*/ 0 w 2195098"/>
              <a:gd name="connsiteY42" fmla="*/ 2311388 h 3120373"/>
              <a:gd name="connsiteX43" fmla="*/ 0 w 2195098"/>
              <a:gd name="connsiteY43" fmla="*/ 2195818 h 3120373"/>
              <a:gd name="connsiteX44" fmla="*/ 0 w 2195098"/>
              <a:gd name="connsiteY44" fmla="*/ 2080249 h 3120373"/>
              <a:gd name="connsiteX45" fmla="*/ 0 w 2195098"/>
              <a:gd name="connsiteY45" fmla="*/ 1964680 h 3120373"/>
              <a:gd name="connsiteX46" fmla="*/ 0 w 2195098"/>
              <a:gd name="connsiteY46" fmla="*/ 1849110 h 3120373"/>
              <a:gd name="connsiteX47" fmla="*/ 0 w 2195098"/>
              <a:gd name="connsiteY47" fmla="*/ 1733541 h 3120373"/>
              <a:gd name="connsiteX48" fmla="*/ 0 w 2195098"/>
              <a:gd name="connsiteY48" fmla="*/ 1617971 h 3120373"/>
              <a:gd name="connsiteX49" fmla="*/ 0 w 2195098"/>
              <a:gd name="connsiteY49" fmla="*/ 1502402 h 3120373"/>
              <a:gd name="connsiteX50" fmla="*/ 0 w 2195098"/>
              <a:gd name="connsiteY50" fmla="*/ 1386832 h 3120373"/>
              <a:gd name="connsiteX51" fmla="*/ 0 w 2195098"/>
              <a:gd name="connsiteY51" fmla="*/ 1271263 h 3120373"/>
              <a:gd name="connsiteX52" fmla="*/ 0 w 2195098"/>
              <a:gd name="connsiteY52" fmla="*/ 1155693 h 3120373"/>
              <a:gd name="connsiteX53" fmla="*/ 0 w 2195098"/>
              <a:gd name="connsiteY53" fmla="*/ 1040124 h 3120373"/>
              <a:gd name="connsiteX54" fmla="*/ 0 w 2195098"/>
              <a:gd name="connsiteY54" fmla="*/ 924555 h 3120373"/>
              <a:gd name="connsiteX55" fmla="*/ 0 w 2195098"/>
              <a:gd name="connsiteY55" fmla="*/ 808985 h 3120373"/>
              <a:gd name="connsiteX56" fmla="*/ 0 w 2195098"/>
              <a:gd name="connsiteY56" fmla="*/ 693416 h 3120373"/>
              <a:gd name="connsiteX57" fmla="*/ 0 w 2195098"/>
              <a:gd name="connsiteY57" fmla="*/ 577847 h 3120373"/>
              <a:gd name="connsiteX58" fmla="*/ 0 w 2195098"/>
              <a:gd name="connsiteY58" fmla="*/ 462277 h 3120373"/>
              <a:gd name="connsiteX59" fmla="*/ 0 w 2195098"/>
              <a:gd name="connsiteY59" fmla="*/ 346708 h 3120373"/>
              <a:gd name="connsiteX60" fmla="*/ 0 w 2195098"/>
              <a:gd name="connsiteY60" fmla="*/ 231139 h 3120373"/>
              <a:gd name="connsiteX61" fmla="*/ 0 w 2195098"/>
              <a:gd name="connsiteY61" fmla="*/ 115569 h 3120373"/>
              <a:gd name="connsiteX62" fmla="*/ 0 w 2195098"/>
              <a:gd name="connsiteY62" fmla="*/ 0 h 3120373"/>
              <a:gd name="connsiteX63" fmla="*/ 81300 w 2195098"/>
              <a:gd name="connsiteY63" fmla="*/ 0 h 3120373"/>
              <a:gd name="connsiteX64" fmla="*/ 162600 w 2195098"/>
              <a:gd name="connsiteY64" fmla="*/ 0 h 3120373"/>
              <a:gd name="connsiteX65" fmla="*/ 243900 w 2195098"/>
              <a:gd name="connsiteY65" fmla="*/ 0 h 3120373"/>
              <a:gd name="connsiteX66" fmla="*/ 325199 w 2195098"/>
              <a:gd name="connsiteY66" fmla="*/ 0 h 3120373"/>
              <a:gd name="connsiteX67" fmla="*/ 406499 w 2195098"/>
              <a:gd name="connsiteY67" fmla="*/ 0 h 3120373"/>
              <a:gd name="connsiteX68" fmla="*/ 487799 w 2195098"/>
              <a:gd name="connsiteY68" fmla="*/ 0 h 3120373"/>
              <a:gd name="connsiteX69" fmla="*/ 569099 w 2195098"/>
              <a:gd name="connsiteY69" fmla="*/ 0 h 3120373"/>
              <a:gd name="connsiteX70" fmla="*/ 650399 w 2195098"/>
              <a:gd name="connsiteY70" fmla="*/ 0 h 3120373"/>
              <a:gd name="connsiteX71" fmla="*/ 731699 w 2195098"/>
              <a:gd name="connsiteY71" fmla="*/ 0 h 3120373"/>
              <a:gd name="connsiteX72" fmla="*/ 812999 w 2195098"/>
              <a:gd name="connsiteY72" fmla="*/ 0 h 3120373"/>
              <a:gd name="connsiteX73" fmla="*/ 894299 w 2195098"/>
              <a:gd name="connsiteY73" fmla="*/ 0 h 3120373"/>
              <a:gd name="connsiteX74" fmla="*/ 975599 w 2195098"/>
              <a:gd name="connsiteY74" fmla="*/ 0 h 3120373"/>
              <a:gd name="connsiteX75" fmla="*/ 1056899 w 2195098"/>
              <a:gd name="connsiteY75" fmla="*/ 0 h 3120373"/>
              <a:gd name="connsiteX76" fmla="*/ 1138199 w 2195098"/>
              <a:gd name="connsiteY76" fmla="*/ 0 h 3120373"/>
              <a:gd name="connsiteX77" fmla="*/ 1219499 w 2195098"/>
              <a:gd name="connsiteY77" fmla="*/ 0 h 3120373"/>
              <a:gd name="connsiteX78" fmla="*/ 1300799 w 2195098"/>
              <a:gd name="connsiteY78" fmla="*/ 0 h 3120373"/>
              <a:gd name="connsiteX79" fmla="*/ 1382099 w 2195098"/>
              <a:gd name="connsiteY79" fmla="*/ 0 h 3120373"/>
              <a:gd name="connsiteX80" fmla="*/ 1463399 w 2195098"/>
              <a:gd name="connsiteY80" fmla="*/ 0 h 3120373"/>
              <a:gd name="connsiteX81" fmla="*/ 1544699 w 2195098"/>
              <a:gd name="connsiteY81" fmla="*/ 0 h 3120373"/>
              <a:gd name="connsiteX82" fmla="*/ 1625999 w 2195098"/>
              <a:gd name="connsiteY82" fmla="*/ 0 h 3120373"/>
              <a:gd name="connsiteX83" fmla="*/ 1707299 w 2195098"/>
              <a:gd name="connsiteY83" fmla="*/ 0 h 3120373"/>
              <a:gd name="connsiteX84" fmla="*/ 1788599 w 2195098"/>
              <a:gd name="connsiteY84" fmla="*/ 0 h 3120373"/>
              <a:gd name="connsiteX85" fmla="*/ 1869898 w 2195098"/>
              <a:gd name="connsiteY85" fmla="*/ 0 h 3120373"/>
              <a:gd name="connsiteX86" fmla="*/ 1951198 w 2195098"/>
              <a:gd name="connsiteY86" fmla="*/ 0 h 3120373"/>
              <a:gd name="connsiteX87" fmla="*/ 2032498 w 2195098"/>
              <a:gd name="connsiteY87" fmla="*/ 0 h 3120373"/>
              <a:gd name="connsiteX88" fmla="*/ 2113798 w 2195098"/>
              <a:gd name="connsiteY88" fmla="*/ 0 h 3120373"/>
              <a:gd name="connsiteX89" fmla="*/ 2195098 w 2195098"/>
              <a:gd name="connsiteY89" fmla="*/ 0 h 3120373"/>
              <a:gd name="connsiteX90" fmla="*/ 2195098 w 2195098"/>
              <a:gd name="connsiteY90" fmla="*/ 115569 h 3120373"/>
              <a:gd name="connsiteX91" fmla="*/ 2195098 w 2195098"/>
              <a:gd name="connsiteY91" fmla="*/ 231139 h 3120373"/>
              <a:gd name="connsiteX92" fmla="*/ 2195098 w 2195098"/>
              <a:gd name="connsiteY92" fmla="*/ 346708 h 3120373"/>
              <a:gd name="connsiteX93" fmla="*/ 2195098 w 2195098"/>
              <a:gd name="connsiteY93" fmla="*/ 462278 h 3120373"/>
              <a:gd name="connsiteX0" fmla="*/ 2195098 w 2195098"/>
              <a:gd name="connsiteY0" fmla="*/ 2311388 h 3120373"/>
              <a:gd name="connsiteX1" fmla="*/ 2195098 w 2195098"/>
              <a:gd name="connsiteY1" fmla="*/ 2426957 h 3120373"/>
              <a:gd name="connsiteX2" fmla="*/ 2195098 w 2195098"/>
              <a:gd name="connsiteY2" fmla="*/ 2542526 h 3120373"/>
              <a:gd name="connsiteX3" fmla="*/ 2195098 w 2195098"/>
              <a:gd name="connsiteY3" fmla="*/ 2658096 h 3120373"/>
              <a:gd name="connsiteX4" fmla="*/ 2195098 w 2195098"/>
              <a:gd name="connsiteY4" fmla="*/ 2773665 h 3120373"/>
              <a:gd name="connsiteX5" fmla="*/ 2195098 w 2195098"/>
              <a:gd name="connsiteY5" fmla="*/ 2889234 h 3120373"/>
              <a:gd name="connsiteX6" fmla="*/ 2195098 w 2195098"/>
              <a:gd name="connsiteY6" fmla="*/ 3004804 h 3120373"/>
              <a:gd name="connsiteX7" fmla="*/ 2195098 w 2195098"/>
              <a:gd name="connsiteY7" fmla="*/ 3120373 h 3120373"/>
              <a:gd name="connsiteX8" fmla="*/ 2113798 w 2195098"/>
              <a:gd name="connsiteY8" fmla="*/ 3120373 h 3120373"/>
              <a:gd name="connsiteX9" fmla="*/ 2032498 w 2195098"/>
              <a:gd name="connsiteY9" fmla="*/ 3120373 h 3120373"/>
              <a:gd name="connsiteX10" fmla="*/ 1951198 w 2195098"/>
              <a:gd name="connsiteY10" fmla="*/ 3120373 h 3120373"/>
              <a:gd name="connsiteX11" fmla="*/ 1869898 w 2195098"/>
              <a:gd name="connsiteY11" fmla="*/ 3120373 h 3120373"/>
              <a:gd name="connsiteX12" fmla="*/ 1788599 w 2195098"/>
              <a:gd name="connsiteY12" fmla="*/ 3120373 h 3120373"/>
              <a:gd name="connsiteX13" fmla="*/ 1707299 w 2195098"/>
              <a:gd name="connsiteY13" fmla="*/ 3120373 h 3120373"/>
              <a:gd name="connsiteX14" fmla="*/ 1625999 w 2195098"/>
              <a:gd name="connsiteY14" fmla="*/ 3120373 h 3120373"/>
              <a:gd name="connsiteX15" fmla="*/ 1544699 w 2195098"/>
              <a:gd name="connsiteY15" fmla="*/ 3120373 h 3120373"/>
              <a:gd name="connsiteX16" fmla="*/ 1463399 w 2195098"/>
              <a:gd name="connsiteY16" fmla="*/ 3120373 h 3120373"/>
              <a:gd name="connsiteX17" fmla="*/ 1382099 w 2195098"/>
              <a:gd name="connsiteY17" fmla="*/ 3120373 h 3120373"/>
              <a:gd name="connsiteX18" fmla="*/ 1300799 w 2195098"/>
              <a:gd name="connsiteY18" fmla="*/ 3120373 h 3120373"/>
              <a:gd name="connsiteX19" fmla="*/ 1219499 w 2195098"/>
              <a:gd name="connsiteY19" fmla="*/ 3120373 h 3120373"/>
              <a:gd name="connsiteX20" fmla="*/ 1138199 w 2195098"/>
              <a:gd name="connsiteY20" fmla="*/ 3120373 h 3120373"/>
              <a:gd name="connsiteX21" fmla="*/ 1056899 w 2195098"/>
              <a:gd name="connsiteY21" fmla="*/ 3120373 h 3120373"/>
              <a:gd name="connsiteX22" fmla="*/ 975599 w 2195098"/>
              <a:gd name="connsiteY22" fmla="*/ 3120373 h 3120373"/>
              <a:gd name="connsiteX23" fmla="*/ 894299 w 2195098"/>
              <a:gd name="connsiteY23" fmla="*/ 3120373 h 3120373"/>
              <a:gd name="connsiteX24" fmla="*/ 812999 w 2195098"/>
              <a:gd name="connsiteY24" fmla="*/ 3120373 h 3120373"/>
              <a:gd name="connsiteX25" fmla="*/ 731699 w 2195098"/>
              <a:gd name="connsiteY25" fmla="*/ 3120373 h 3120373"/>
              <a:gd name="connsiteX26" fmla="*/ 650399 w 2195098"/>
              <a:gd name="connsiteY26" fmla="*/ 3120373 h 3120373"/>
              <a:gd name="connsiteX27" fmla="*/ 569099 w 2195098"/>
              <a:gd name="connsiteY27" fmla="*/ 3120373 h 3120373"/>
              <a:gd name="connsiteX28" fmla="*/ 487799 w 2195098"/>
              <a:gd name="connsiteY28" fmla="*/ 3120373 h 3120373"/>
              <a:gd name="connsiteX29" fmla="*/ 406499 w 2195098"/>
              <a:gd name="connsiteY29" fmla="*/ 3120373 h 3120373"/>
              <a:gd name="connsiteX30" fmla="*/ 325199 w 2195098"/>
              <a:gd name="connsiteY30" fmla="*/ 3120373 h 3120373"/>
              <a:gd name="connsiteX31" fmla="*/ 243900 w 2195098"/>
              <a:gd name="connsiteY31" fmla="*/ 3120373 h 3120373"/>
              <a:gd name="connsiteX32" fmla="*/ 162600 w 2195098"/>
              <a:gd name="connsiteY32" fmla="*/ 3120373 h 3120373"/>
              <a:gd name="connsiteX33" fmla="*/ 813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3004804 h 3120373"/>
              <a:gd name="connsiteX36" fmla="*/ 0 w 2195098"/>
              <a:gd name="connsiteY36" fmla="*/ 2889234 h 3120373"/>
              <a:gd name="connsiteX37" fmla="*/ 0 w 2195098"/>
              <a:gd name="connsiteY37" fmla="*/ 2773665 h 3120373"/>
              <a:gd name="connsiteX38" fmla="*/ 0 w 2195098"/>
              <a:gd name="connsiteY38" fmla="*/ 2658096 h 3120373"/>
              <a:gd name="connsiteX39" fmla="*/ 0 w 2195098"/>
              <a:gd name="connsiteY39" fmla="*/ 2542526 h 3120373"/>
              <a:gd name="connsiteX40" fmla="*/ 0 w 2195098"/>
              <a:gd name="connsiteY40" fmla="*/ 2426957 h 3120373"/>
              <a:gd name="connsiteX41" fmla="*/ 0 w 2195098"/>
              <a:gd name="connsiteY41" fmla="*/ 2311388 h 3120373"/>
              <a:gd name="connsiteX42" fmla="*/ 0 w 2195098"/>
              <a:gd name="connsiteY42" fmla="*/ 2195818 h 3120373"/>
              <a:gd name="connsiteX43" fmla="*/ 0 w 2195098"/>
              <a:gd name="connsiteY43" fmla="*/ 2080249 h 3120373"/>
              <a:gd name="connsiteX44" fmla="*/ 0 w 2195098"/>
              <a:gd name="connsiteY44" fmla="*/ 1964680 h 3120373"/>
              <a:gd name="connsiteX45" fmla="*/ 0 w 2195098"/>
              <a:gd name="connsiteY45" fmla="*/ 1849110 h 3120373"/>
              <a:gd name="connsiteX46" fmla="*/ 0 w 2195098"/>
              <a:gd name="connsiteY46" fmla="*/ 1733541 h 3120373"/>
              <a:gd name="connsiteX47" fmla="*/ 0 w 2195098"/>
              <a:gd name="connsiteY47" fmla="*/ 1617971 h 3120373"/>
              <a:gd name="connsiteX48" fmla="*/ 0 w 2195098"/>
              <a:gd name="connsiteY48" fmla="*/ 1502402 h 3120373"/>
              <a:gd name="connsiteX49" fmla="*/ 0 w 2195098"/>
              <a:gd name="connsiteY49" fmla="*/ 1386832 h 3120373"/>
              <a:gd name="connsiteX50" fmla="*/ 0 w 2195098"/>
              <a:gd name="connsiteY50" fmla="*/ 1271263 h 3120373"/>
              <a:gd name="connsiteX51" fmla="*/ 0 w 2195098"/>
              <a:gd name="connsiteY51" fmla="*/ 1155693 h 3120373"/>
              <a:gd name="connsiteX52" fmla="*/ 0 w 2195098"/>
              <a:gd name="connsiteY52" fmla="*/ 1040124 h 3120373"/>
              <a:gd name="connsiteX53" fmla="*/ 0 w 2195098"/>
              <a:gd name="connsiteY53" fmla="*/ 924555 h 3120373"/>
              <a:gd name="connsiteX54" fmla="*/ 0 w 2195098"/>
              <a:gd name="connsiteY54" fmla="*/ 808985 h 3120373"/>
              <a:gd name="connsiteX55" fmla="*/ 0 w 2195098"/>
              <a:gd name="connsiteY55" fmla="*/ 693416 h 3120373"/>
              <a:gd name="connsiteX56" fmla="*/ 0 w 2195098"/>
              <a:gd name="connsiteY56" fmla="*/ 577847 h 3120373"/>
              <a:gd name="connsiteX57" fmla="*/ 0 w 2195098"/>
              <a:gd name="connsiteY57" fmla="*/ 462277 h 3120373"/>
              <a:gd name="connsiteX58" fmla="*/ 0 w 2195098"/>
              <a:gd name="connsiteY58" fmla="*/ 346708 h 3120373"/>
              <a:gd name="connsiteX59" fmla="*/ 0 w 2195098"/>
              <a:gd name="connsiteY59" fmla="*/ 231139 h 3120373"/>
              <a:gd name="connsiteX60" fmla="*/ 0 w 2195098"/>
              <a:gd name="connsiteY60" fmla="*/ 115569 h 3120373"/>
              <a:gd name="connsiteX61" fmla="*/ 0 w 2195098"/>
              <a:gd name="connsiteY61" fmla="*/ 0 h 3120373"/>
              <a:gd name="connsiteX62" fmla="*/ 81300 w 2195098"/>
              <a:gd name="connsiteY62" fmla="*/ 0 h 3120373"/>
              <a:gd name="connsiteX63" fmla="*/ 162600 w 2195098"/>
              <a:gd name="connsiteY63" fmla="*/ 0 h 3120373"/>
              <a:gd name="connsiteX64" fmla="*/ 243900 w 2195098"/>
              <a:gd name="connsiteY64" fmla="*/ 0 h 3120373"/>
              <a:gd name="connsiteX65" fmla="*/ 325199 w 2195098"/>
              <a:gd name="connsiteY65" fmla="*/ 0 h 3120373"/>
              <a:gd name="connsiteX66" fmla="*/ 406499 w 2195098"/>
              <a:gd name="connsiteY66" fmla="*/ 0 h 3120373"/>
              <a:gd name="connsiteX67" fmla="*/ 487799 w 2195098"/>
              <a:gd name="connsiteY67" fmla="*/ 0 h 3120373"/>
              <a:gd name="connsiteX68" fmla="*/ 569099 w 2195098"/>
              <a:gd name="connsiteY68" fmla="*/ 0 h 3120373"/>
              <a:gd name="connsiteX69" fmla="*/ 650399 w 2195098"/>
              <a:gd name="connsiteY69" fmla="*/ 0 h 3120373"/>
              <a:gd name="connsiteX70" fmla="*/ 731699 w 2195098"/>
              <a:gd name="connsiteY70" fmla="*/ 0 h 3120373"/>
              <a:gd name="connsiteX71" fmla="*/ 812999 w 2195098"/>
              <a:gd name="connsiteY71" fmla="*/ 0 h 3120373"/>
              <a:gd name="connsiteX72" fmla="*/ 894299 w 2195098"/>
              <a:gd name="connsiteY72" fmla="*/ 0 h 3120373"/>
              <a:gd name="connsiteX73" fmla="*/ 975599 w 2195098"/>
              <a:gd name="connsiteY73" fmla="*/ 0 h 3120373"/>
              <a:gd name="connsiteX74" fmla="*/ 1056899 w 2195098"/>
              <a:gd name="connsiteY74" fmla="*/ 0 h 3120373"/>
              <a:gd name="connsiteX75" fmla="*/ 1138199 w 2195098"/>
              <a:gd name="connsiteY75" fmla="*/ 0 h 3120373"/>
              <a:gd name="connsiteX76" fmla="*/ 1219499 w 2195098"/>
              <a:gd name="connsiteY76" fmla="*/ 0 h 3120373"/>
              <a:gd name="connsiteX77" fmla="*/ 1300799 w 2195098"/>
              <a:gd name="connsiteY77" fmla="*/ 0 h 3120373"/>
              <a:gd name="connsiteX78" fmla="*/ 1382099 w 2195098"/>
              <a:gd name="connsiteY78" fmla="*/ 0 h 3120373"/>
              <a:gd name="connsiteX79" fmla="*/ 1463399 w 2195098"/>
              <a:gd name="connsiteY79" fmla="*/ 0 h 3120373"/>
              <a:gd name="connsiteX80" fmla="*/ 1544699 w 2195098"/>
              <a:gd name="connsiteY80" fmla="*/ 0 h 3120373"/>
              <a:gd name="connsiteX81" fmla="*/ 1625999 w 2195098"/>
              <a:gd name="connsiteY81" fmla="*/ 0 h 3120373"/>
              <a:gd name="connsiteX82" fmla="*/ 1707299 w 2195098"/>
              <a:gd name="connsiteY82" fmla="*/ 0 h 3120373"/>
              <a:gd name="connsiteX83" fmla="*/ 1788599 w 2195098"/>
              <a:gd name="connsiteY83" fmla="*/ 0 h 3120373"/>
              <a:gd name="connsiteX84" fmla="*/ 1869898 w 2195098"/>
              <a:gd name="connsiteY84" fmla="*/ 0 h 3120373"/>
              <a:gd name="connsiteX85" fmla="*/ 1951198 w 2195098"/>
              <a:gd name="connsiteY85" fmla="*/ 0 h 3120373"/>
              <a:gd name="connsiteX86" fmla="*/ 2032498 w 2195098"/>
              <a:gd name="connsiteY86" fmla="*/ 0 h 3120373"/>
              <a:gd name="connsiteX87" fmla="*/ 2113798 w 2195098"/>
              <a:gd name="connsiteY87" fmla="*/ 0 h 3120373"/>
              <a:gd name="connsiteX88" fmla="*/ 2195098 w 2195098"/>
              <a:gd name="connsiteY88" fmla="*/ 0 h 3120373"/>
              <a:gd name="connsiteX89" fmla="*/ 2195098 w 2195098"/>
              <a:gd name="connsiteY89" fmla="*/ 115569 h 3120373"/>
              <a:gd name="connsiteX90" fmla="*/ 2195098 w 2195098"/>
              <a:gd name="connsiteY90" fmla="*/ 231139 h 3120373"/>
              <a:gd name="connsiteX91" fmla="*/ 2195098 w 2195098"/>
              <a:gd name="connsiteY91" fmla="*/ 346708 h 3120373"/>
              <a:gd name="connsiteX92" fmla="*/ 2195098 w 2195098"/>
              <a:gd name="connsiteY92" fmla="*/ 462278 h 3120373"/>
              <a:gd name="connsiteX0" fmla="*/ 2195098 w 2195098"/>
              <a:gd name="connsiteY0" fmla="*/ 2426957 h 3120373"/>
              <a:gd name="connsiteX1" fmla="*/ 2195098 w 2195098"/>
              <a:gd name="connsiteY1" fmla="*/ 2542526 h 3120373"/>
              <a:gd name="connsiteX2" fmla="*/ 2195098 w 2195098"/>
              <a:gd name="connsiteY2" fmla="*/ 2658096 h 3120373"/>
              <a:gd name="connsiteX3" fmla="*/ 2195098 w 2195098"/>
              <a:gd name="connsiteY3" fmla="*/ 2773665 h 3120373"/>
              <a:gd name="connsiteX4" fmla="*/ 2195098 w 2195098"/>
              <a:gd name="connsiteY4" fmla="*/ 2889234 h 3120373"/>
              <a:gd name="connsiteX5" fmla="*/ 2195098 w 2195098"/>
              <a:gd name="connsiteY5" fmla="*/ 3004804 h 3120373"/>
              <a:gd name="connsiteX6" fmla="*/ 2195098 w 2195098"/>
              <a:gd name="connsiteY6" fmla="*/ 3120373 h 3120373"/>
              <a:gd name="connsiteX7" fmla="*/ 2113798 w 2195098"/>
              <a:gd name="connsiteY7" fmla="*/ 3120373 h 3120373"/>
              <a:gd name="connsiteX8" fmla="*/ 2032498 w 2195098"/>
              <a:gd name="connsiteY8" fmla="*/ 3120373 h 3120373"/>
              <a:gd name="connsiteX9" fmla="*/ 1951198 w 2195098"/>
              <a:gd name="connsiteY9" fmla="*/ 3120373 h 3120373"/>
              <a:gd name="connsiteX10" fmla="*/ 1869898 w 2195098"/>
              <a:gd name="connsiteY10" fmla="*/ 3120373 h 3120373"/>
              <a:gd name="connsiteX11" fmla="*/ 1788599 w 2195098"/>
              <a:gd name="connsiteY11" fmla="*/ 3120373 h 3120373"/>
              <a:gd name="connsiteX12" fmla="*/ 1707299 w 2195098"/>
              <a:gd name="connsiteY12" fmla="*/ 3120373 h 3120373"/>
              <a:gd name="connsiteX13" fmla="*/ 1625999 w 2195098"/>
              <a:gd name="connsiteY13" fmla="*/ 3120373 h 3120373"/>
              <a:gd name="connsiteX14" fmla="*/ 1544699 w 2195098"/>
              <a:gd name="connsiteY14" fmla="*/ 3120373 h 3120373"/>
              <a:gd name="connsiteX15" fmla="*/ 1463399 w 2195098"/>
              <a:gd name="connsiteY15" fmla="*/ 3120373 h 3120373"/>
              <a:gd name="connsiteX16" fmla="*/ 1382099 w 2195098"/>
              <a:gd name="connsiteY16" fmla="*/ 3120373 h 3120373"/>
              <a:gd name="connsiteX17" fmla="*/ 1300799 w 2195098"/>
              <a:gd name="connsiteY17" fmla="*/ 3120373 h 3120373"/>
              <a:gd name="connsiteX18" fmla="*/ 1219499 w 2195098"/>
              <a:gd name="connsiteY18" fmla="*/ 3120373 h 3120373"/>
              <a:gd name="connsiteX19" fmla="*/ 1138199 w 2195098"/>
              <a:gd name="connsiteY19" fmla="*/ 3120373 h 3120373"/>
              <a:gd name="connsiteX20" fmla="*/ 1056899 w 2195098"/>
              <a:gd name="connsiteY20" fmla="*/ 3120373 h 3120373"/>
              <a:gd name="connsiteX21" fmla="*/ 975599 w 2195098"/>
              <a:gd name="connsiteY21" fmla="*/ 3120373 h 3120373"/>
              <a:gd name="connsiteX22" fmla="*/ 894299 w 2195098"/>
              <a:gd name="connsiteY22" fmla="*/ 3120373 h 3120373"/>
              <a:gd name="connsiteX23" fmla="*/ 812999 w 2195098"/>
              <a:gd name="connsiteY23" fmla="*/ 3120373 h 3120373"/>
              <a:gd name="connsiteX24" fmla="*/ 731699 w 2195098"/>
              <a:gd name="connsiteY24" fmla="*/ 3120373 h 3120373"/>
              <a:gd name="connsiteX25" fmla="*/ 650399 w 2195098"/>
              <a:gd name="connsiteY25" fmla="*/ 3120373 h 3120373"/>
              <a:gd name="connsiteX26" fmla="*/ 569099 w 2195098"/>
              <a:gd name="connsiteY26" fmla="*/ 3120373 h 3120373"/>
              <a:gd name="connsiteX27" fmla="*/ 487799 w 2195098"/>
              <a:gd name="connsiteY27" fmla="*/ 3120373 h 3120373"/>
              <a:gd name="connsiteX28" fmla="*/ 406499 w 2195098"/>
              <a:gd name="connsiteY28" fmla="*/ 3120373 h 3120373"/>
              <a:gd name="connsiteX29" fmla="*/ 325199 w 2195098"/>
              <a:gd name="connsiteY29" fmla="*/ 3120373 h 3120373"/>
              <a:gd name="connsiteX30" fmla="*/ 243900 w 2195098"/>
              <a:gd name="connsiteY30" fmla="*/ 3120373 h 3120373"/>
              <a:gd name="connsiteX31" fmla="*/ 162600 w 2195098"/>
              <a:gd name="connsiteY31" fmla="*/ 3120373 h 3120373"/>
              <a:gd name="connsiteX32" fmla="*/ 813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3004804 h 3120373"/>
              <a:gd name="connsiteX35" fmla="*/ 0 w 2195098"/>
              <a:gd name="connsiteY35" fmla="*/ 2889234 h 3120373"/>
              <a:gd name="connsiteX36" fmla="*/ 0 w 2195098"/>
              <a:gd name="connsiteY36" fmla="*/ 2773665 h 3120373"/>
              <a:gd name="connsiteX37" fmla="*/ 0 w 2195098"/>
              <a:gd name="connsiteY37" fmla="*/ 2658096 h 3120373"/>
              <a:gd name="connsiteX38" fmla="*/ 0 w 2195098"/>
              <a:gd name="connsiteY38" fmla="*/ 2542526 h 3120373"/>
              <a:gd name="connsiteX39" fmla="*/ 0 w 2195098"/>
              <a:gd name="connsiteY39" fmla="*/ 2426957 h 3120373"/>
              <a:gd name="connsiteX40" fmla="*/ 0 w 2195098"/>
              <a:gd name="connsiteY40" fmla="*/ 2311388 h 3120373"/>
              <a:gd name="connsiteX41" fmla="*/ 0 w 2195098"/>
              <a:gd name="connsiteY41" fmla="*/ 2195818 h 3120373"/>
              <a:gd name="connsiteX42" fmla="*/ 0 w 2195098"/>
              <a:gd name="connsiteY42" fmla="*/ 2080249 h 3120373"/>
              <a:gd name="connsiteX43" fmla="*/ 0 w 2195098"/>
              <a:gd name="connsiteY43" fmla="*/ 1964680 h 3120373"/>
              <a:gd name="connsiteX44" fmla="*/ 0 w 2195098"/>
              <a:gd name="connsiteY44" fmla="*/ 1849110 h 3120373"/>
              <a:gd name="connsiteX45" fmla="*/ 0 w 2195098"/>
              <a:gd name="connsiteY45" fmla="*/ 1733541 h 3120373"/>
              <a:gd name="connsiteX46" fmla="*/ 0 w 2195098"/>
              <a:gd name="connsiteY46" fmla="*/ 1617971 h 3120373"/>
              <a:gd name="connsiteX47" fmla="*/ 0 w 2195098"/>
              <a:gd name="connsiteY47" fmla="*/ 1502402 h 3120373"/>
              <a:gd name="connsiteX48" fmla="*/ 0 w 2195098"/>
              <a:gd name="connsiteY48" fmla="*/ 1386832 h 3120373"/>
              <a:gd name="connsiteX49" fmla="*/ 0 w 2195098"/>
              <a:gd name="connsiteY49" fmla="*/ 1271263 h 3120373"/>
              <a:gd name="connsiteX50" fmla="*/ 0 w 2195098"/>
              <a:gd name="connsiteY50" fmla="*/ 1155693 h 3120373"/>
              <a:gd name="connsiteX51" fmla="*/ 0 w 2195098"/>
              <a:gd name="connsiteY51" fmla="*/ 1040124 h 3120373"/>
              <a:gd name="connsiteX52" fmla="*/ 0 w 2195098"/>
              <a:gd name="connsiteY52" fmla="*/ 924555 h 3120373"/>
              <a:gd name="connsiteX53" fmla="*/ 0 w 2195098"/>
              <a:gd name="connsiteY53" fmla="*/ 808985 h 3120373"/>
              <a:gd name="connsiteX54" fmla="*/ 0 w 2195098"/>
              <a:gd name="connsiteY54" fmla="*/ 693416 h 3120373"/>
              <a:gd name="connsiteX55" fmla="*/ 0 w 2195098"/>
              <a:gd name="connsiteY55" fmla="*/ 577847 h 3120373"/>
              <a:gd name="connsiteX56" fmla="*/ 0 w 2195098"/>
              <a:gd name="connsiteY56" fmla="*/ 462277 h 3120373"/>
              <a:gd name="connsiteX57" fmla="*/ 0 w 2195098"/>
              <a:gd name="connsiteY57" fmla="*/ 346708 h 3120373"/>
              <a:gd name="connsiteX58" fmla="*/ 0 w 2195098"/>
              <a:gd name="connsiteY58" fmla="*/ 231139 h 3120373"/>
              <a:gd name="connsiteX59" fmla="*/ 0 w 2195098"/>
              <a:gd name="connsiteY59" fmla="*/ 115569 h 3120373"/>
              <a:gd name="connsiteX60" fmla="*/ 0 w 2195098"/>
              <a:gd name="connsiteY60" fmla="*/ 0 h 3120373"/>
              <a:gd name="connsiteX61" fmla="*/ 81300 w 2195098"/>
              <a:gd name="connsiteY61" fmla="*/ 0 h 3120373"/>
              <a:gd name="connsiteX62" fmla="*/ 162600 w 2195098"/>
              <a:gd name="connsiteY62" fmla="*/ 0 h 3120373"/>
              <a:gd name="connsiteX63" fmla="*/ 243900 w 2195098"/>
              <a:gd name="connsiteY63" fmla="*/ 0 h 3120373"/>
              <a:gd name="connsiteX64" fmla="*/ 325199 w 2195098"/>
              <a:gd name="connsiteY64" fmla="*/ 0 h 3120373"/>
              <a:gd name="connsiteX65" fmla="*/ 406499 w 2195098"/>
              <a:gd name="connsiteY65" fmla="*/ 0 h 3120373"/>
              <a:gd name="connsiteX66" fmla="*/ 487799 w 2195098"/>
              <a:gd name="connsiteY66" fmla="*/ 0 h 3120373"/>
              <a:gd name="connsiteX67" fmla="*/ 569099 w 2195098"/>
              <a:gd name="connsiteY67" fmla="*/ 0 h 3120373"/>
              <a:gd name="connsiteX68" fmla="*/ 650399 w 2195098"/>
              <a:gd name="connsiteY68" fmla="*/ 0 h 3120373"/>
              <a:gd name="connsiteX69" fmla="*/ 731699 w 2195098"/>
              <a:gd name="connsiteY69" fmla="*/ 0 h 3120373"/>
              <a:gd name="connsiteX70" fmla="*/ 812999 w 2195098"/>
              <a:gd name="connsiteY70" fmla="*/ 0 h 3120373"/>
              <a:gd name="connsiteX71" fmla="*/ 894299 w 2195098"/>
              <a:gd name="connsiteY71" fmla="*/ 0 h 3120373"/>
              <a:gd name="connsiteX72" fmla="*/ 975599 w 2195098"/>
              <a:gd name="connsiteY72" fmla="*/ 0 h 3120373"/>
              <a:gd name="connsiteX73" fmla="*/ 1056899 w 2195098"/>
              <a:gd name="connsiteY73" fmla="*/ 0 h 3120373"/>
              <a:gd name="connsiteX74" fmla="*/ 1138199 w 2195098"/>
              <a:gd name="connsiteY74" fmla="*/ 0 h 3120373"/>
              <a:gd name="connsiteX75" fmla="*/ 1219499 w 2195098"/>
              <a:gd name="connsiteY75" fmla="*/ 0 h 3120373"/>
              <a:gd name="connsiteX76" fmla="*/ 1300799 w 2195098"/>
              <a:gd name="connsiteY76" fmla="*/ 0 h 3120373"/>
              <a:gd name="connsiteX77" fmla="*/ 1382099 w 2195098"/>
              <a:gd name="connsiteY77" fmla="*/ 0 h 3120373"/>
              <a:gd name="connsiteX78" fmla="*/ 1463399 w 2195098"/>
              <a:gd name="connsiteY78" fmla="*/ 0 h 3120373"/>
              <a:gd name="connsiteX79" fmla="*/ 1544699 w 2195098"/>
              <a:gd name="connsiteY79" fmla="*/ 0 h 3120373"/>
              <a:gd name="connsiteX80" fmla="*/ 1625999 w 2195098"/>
              <a:gd name="connsiteY80" fmla="*/ 0 h 3120373"/>
              <a:gd name="connsiteX81" fmla="*/ 1707299 w 2195098"/>
              <a:gd name="connsiteY81" fmla="*/ 0 h 3120373"/>
              <a:gd name="connsiteX82" fmla="*/ 1788599 w 2195098"/>
              <a:gd name="connsiteY82" fmla="*/ 0 h 3120373"/>
              <a:gd name="connsiteX83" fmla="*/ 1869898 w 2195098"/>
              <a:gd name="connsiteY83" fmla="*/ 0 h 3120373"/>
              <a:gd name="connsiteX84" fmla="*/ 1951198 w 2195098"/>
              <a:gd name="connsiteY84" fmla="*/ 0 h 3120373"/>
              <a:gd name="connsiteX85" fmla="*/ 2032498 w 2195098"/>
              <a:gd name="connsiteY85" fmla="*/ 0 h 3120373"/>
              <a:gd name="connsiteX86" fmla="*/ 2113798 w 2195098"/>
              <a:gd name="connsiteY86" fmla="*/ 0 h 3120373"/>
              <a:gd name="connsiteX87" fmla="*/ 2195098 w 2195098"/>
              <a:gd name="connsiteY87" fmla="*/ 0 h 3120373"/>
              <a:gd name="connsiteX88" fmla="*/ 2195098 w 2195098"/>
              <a:gd name="connsiteY88" fmla="*/ 115569 h 3120373"/>
              <a:gd name="connsiteX89" fmla="*/ 2195098 w 2195098"/>
              <a:gd name="connsiteY89" fmla="*/ 231139 h 3120373"/>
              <a:gd name="connsiteX90" fmla="*/ 2195098 w 2195098"/>
              <a:gd name="connsiteY90" fmla="*/ 346708 h 3120373"/>
              <a:gd name="connsiteX91" fmla="*/ 2195098 w 2195098"/>
              <a:gd name="connsiteY91" fmla="*/ 462278 h 3120373"/>
              <a:gd name="connsiteX0" fmla="*/ 2195098 w 2195098"/>
              <a:gd name="connsiteY0" fmla="*/ 2542526 h 3120373"/>
              <a:gd name="connsiteX1" fmla="*/ 2195098 w 2195098"/>
              <a:gd name="connsiteY1" fmla="*/ 2658096 h 3120373"/>
              <a:gd name="connsiteX2" fmla="*/ 2195098 w 2195098"/>
              <a:gd name="connsiteY2" fmla="*/ 2773665 h 3120373"/>
              <a:gd name="connsiteX3" fmla="*/ 2195098 w 2195098"/>
              <a:gd name="connsiteY3" fmla="*/ 2889234 h 3120373"/>
              <a:gd name="connsiteX4" fmla="*/ 2195098 w 2195098"/>
              <a:gd name="connsiteY4" fmla="*/ 3004804 h 3120373"/>
              <a:gd name="connsiteX5" fmla="*/ 2195098 w 2195098"/>
              <a:gd name="connsiteY5" fmla="*/ 3120373 h 3120373"/>
              <a:gd name="connsiteX6" fmla="*/ 2113798 w 2195098"/>
              <a:gd name="connsiteY6" fmla="*/ 3120373 h 3120373"/>
              <a:gd name="connsiteX7" fmla="*/ 2032498 w 2195098"/>
              <a:gd name="connsiteY7" fmla="*/ 3120373 h 3120373"/>
              <a:gd name="connsiteX8" fmla="*/ 1951198 w 2195098"/>
              <a:gd name="connsiteY8" fmla="*/ 3120373 h 3120373"/>
              <a:gd name="connsiteX9" fmla="*/ 1869898 w 2195098"/>
              <a:gd name="connsiteY9" fmla="*/ 3120373 h 3120373"/>
              <a:gd name="connsiteX10" fmla="*/ 1788599 w 2195098"/>
              <a:gd name="connsiteY10" fmla="*/ 3120373 h 3120373"/>
              <a:gd name="connsiteX11" fmla="*/ 1707299 w 2195098"/>
              <a:gd name="connsiteY11" fmla="*/ 3120373 h 3120373"/>
              <a:gd name="connsiteX12" fmla="*/ 1625999 w 2195098"/>
              <a:gd name="connsiteY12" fmla="*/ 3120373 h 3120373"/>
              <a:gd name="connsiteX13" fmla="*/ 1544699 w 2195098"/>
              <a:gd name="connsiteY13" fmla="*/ 3120373 h 3120373"/>
              <a:gd name="connsiteX14" fmla="*/ 1463399 w 2195098"/>
              <a:gd name="connsiteY14" fmla="*/ 3120373 h 3120373"/>
              <a:gd name="connsiteX15" fmla="*/ 1382099 w 2195098"/>
              <a:gd name="connsiteY15" fmla="*/ 3120373 h 3120373"/>
              <a:gd name="connsiteX16" fmla="*/ 1300799 w 2195098"/>
              <a:gd name="connsiteY16" fmla="*/ 3120373 h 3120373"/>
              <a:gd name="connsiteX17" fmla="*/ 1219499 w 2195098"/>
              <a:gd name="connsiteY17" fmla="*/ 3120373 h 3120373"/>
              <a:gd name="connsiteX18" fmla="*/ 1138199 w 2195098"/>
              <a:gd name="connsiteY18" fmla="*/ 3120373 h 3120373"/>
              <a:gd name="connsiteX19" fmla="*/ 1056899 w 2195098"/>
              <a:gd name="connsiteY19" fmla="*/ 3120373 h 3120373"/>
              <a:gd name="connsiteX20" fmla="*/ 975599 w 2195098"/>
              <a:gd name="connsiteY20" fmla="*/ 3120373 h 3120373"/>
              <a:gd name="connsiteX21" fmla="*/ 894299 w 2195098"/>
              <a:gd name="connsiteY21" fmla="*/ 3120373 h 3120373"/>
              <a:gd name="connsiteX22" fmla="*/ 812999 w 2195098"/>
              <a:gd name="connsiteY22" fmla="*/ 3120373 h 3120373"/>
              <a:gd name="connsiteX23" fmla="*/ 731699 w 2195098"/>
              <a:gd name="connsiteY23" fmla="*/ 3120373 h 3120373"/>
              <a:gd name="connsiteX24" fmla="*/ 650399 w 2195098"/>
              <a:gd name="connsiteY24" fmla="*/ 3120373 h 3120373"/>
              <a:gd name="connsiteX25" fmla="*/ 569099 w 2195098"/>
              <a:gd name="connsiteY25" fmla="*/ 3120373 h 3120373"/>
              <a:gd name="connsiteX26" fmla="*/ 487799 w 2195098"/>
              <a:gd name="connsiteY26" fmla="*/ 3120373 h 3120373"/>
              <a:gd name="connsiteX27" fmla="*/ 406499 w 2195098"/>
              <a:gd name="connsiteY27" fmla="*/ 3120373 h 3120373"/>
              <a:gd name="connsiteX28" fmla="*/ 325199 w 2195098"/>
              <a:gd name="connsiteY28" fmla="*/ 3120373 h 3120373"/>
              <a:gd name="connsiteX29" fmla="*/ 243900 w 2195098"/>
              <a:gd name="connsiteY29" fmla="*/ 3120373 h 3120373"/>
              <a:gd name="connsiteX30" fmla="*/ 162600 w 2195098"/>
              <a:gd name="connsiteY30" fmla="*/ 3120373 h 3120373"/>
              <a:gd name="connsiteX31" fmla="*/ 813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3004804 h 3120373"/>
              <a:gd name="connsiteX34" fmla="*/ 0 w 2195098"/>
              <a:gd name="connsiteY34" fmla="*/ 2889234 h 3120373"/>
              <a:gd name="connsiteX35" fmla="*/ 0 w 2195098"/>
              <a:gd name="connsiteY35" fmla="*/ 2773665 h 3120373"/>
              <a:gd name="connsiteX36" fmla="*/ 0 w 2195098"/>
              <a:gd name="connsiteY36" fmla="*/ 2658096 h 3120373"/>
              <a:gd name="connsiteX37" fmla="*/ 0 w 2195098"/>
              <a:gd name="connsiteY37" fmla="*/ 2542526 h 3120373"/>
              <a:gd name="connsiteX38" fmla="*/ 0 w 2195098"/>
              <a:gd name="connsiteY38" fmla="*/ 2426957 h 3120373"/>
              <a:gd name="connsiteX39" fmla="*/ 0 w 2195098"/>
              <a:gd name="connsiteY39" fmla="*/ 2311388 h 3120373"/>
              <a:gd name="connsiteX40" fmla="*/ 0 w 2195098"/>
              <a:gd name="connsiteY40" fmla="*/ 2195818 h 3120373"/>
              <a:gd name="connsiteX41" fmla="*/ 0 w 2195098"/>
              <a:gd name="connsiteY41" fmla="*/ 2080249 h 3120373"/>
              <a:gd name="connsiteX42" fmla="*/ 0 w 2195098"/>
              <a:gd name="connsiteY42" fmla="*/ 1964680 h 3120373"/>
              <a:gd name="connsiteX43" fmla="*/ 0 w 2195098"/>
              <a:gd name="connsiteY43" fmla="*/ 1849110 h 3120373"/>
              <a:gd name="connsiteX44" fmla="*/ 0 w 2195098"/>
              <a:gd name="connsiteY44" fmla="*/ 1733541 h 3120373"/>
              <a:gd name="connsiteX45" fmla="*/ 0 w 2195098"/>
              <a:gd name="connsiteY45" fmla="*/ 1617971 h 3120373"/>
              <a:gd name="connsiteX46" fmla="*/ 0 w 2195098"/>
              <a:gd name="connsiteY46" fmla="*/ 1502402 h 3120373"/>
              <a:gd name="connsiteX47" fmla="*/ 0 w 2195098"/>
              <a:gd name="connsiteY47" fmla="*/ 1386832 h 3120373"/>
              <a:gd name="connsiteX48" fmla="*/ 0 w 2195098"/>
              <a:gd name="connsiteY48" fmla="*/ 1271263 h 3120373"/>
              <a:gd name="connsiteX49" fmla="*/ 0 w 2195098"/>
              <a:gd name="connsiteY49" fmla="*/ 1155693 h 3120373"/>
              <a:gd name="connsiteX50" fmla="*/ 0 w 2195098"/>
              <a:gd name="connsiteY50" fmla="*/ 1040124 h 3120373"/>
              <a:gd name="connsiteX51" fmla="*/ 0 w 2195098"/>
              <a:gd name="connsiteY51" fmla="*/ 924555 h 3120373"/>
              <a:gd name="connsiteX52" fmla="*/ 0 w 2195098"/>
              <a:gd name="connsiteY52" fmla="*/ 808985 h 3120373"/>
              <a:gd name="connsiteX53" fmla="*/ 0 w 2195098"/>
              <a:gd name="connsiteY53" fmla="*/ 693416 h 3120373"/>
              <a:gd name="connsiteX54" fmla="*/ 0 w 2195098"/>
              <a:gd name="connsiteY54" fmla="*/ 577847 h 3120373"/>
              <a:gd name="connsiteX55" fmla="*/ 0 w 2195098"/>
              <a:gd name="connsiteY55" fmla="*/ 462277 h 3120373"/>
              <a:gd name="connsiteX56" fmla="*/ 0 w 2195098"/>
              <a:gd name="connsiteY56" fmla="*/ 346708 h 3120373"/>
              <a:gd name="connsiteX57" fmla="*/ 0 w 2195098"/>
              <a:gd name="connsiteY57" fmla="*/ 231139 h 3120373"/>
              <a:gd name="connsiteX58" fmla="*/ 0 w 2195098"/>
              <a:gd name="connsiteY58" fmla="*/ 115569 h 3120373"/>
              <a:gd name="connsiteX59" fmla="*/ 0 w 2195098"/>
              <a:gd name="connsiteY59" fmla="*/ 0 h 3120373"/>
              <a:gd name="connsiteX60" fmla="*/ 81300 w 2195098"/>
              <a:gd name="connsiteY60" fmla="*/ 0 h 3120373"/>
              <a:gd name="connsiteX61" fmla="*/ 162600 w 2195098"/>
              <a:gd name="connsiteY61" fmla="*/ 0 h 3120373"/>
              <a:gd name="connsiteX62" fmla="*/ 243900 w 2195098"/>
              <a:gd name="connsiteY62" fmla="*/ 0 h 3120373"/>
              <a:gd name="connsiteX63" fmla="*/ 325199 w 2195098"/>
              <a:gd name="connsiteY63" fmla="*/ 0 h 3120373"/>
              <a:gd name="connsiteX64" fmla="*/ 406499 w 2195098"/>
              <a:gd name="connsiteY64" fmla="*/ 0 h 3120373"/>
              <a:gd name="connsiteX65" fmla="*/ 487799 w 2195098"/>
              <a:gd name="connsiteY65" fmla="*/ 0 h 3120373"/>
              <a:gd name="connsiteX66" fmla="*/ 569099 w 2195098"/>
              <a:gd name="connsiteY66" fmla="*/ 0 h 3120373"/>
              <a:gd name="connsiteX67" fmla="*/ 650399 w 2195098"/>
              <a:gd name="connsiteY67" fmla="*/ 0 h 3120373"/>
              <a:gd name="connsiteX68" fmla="*/ 731699 w 2195098"/>
              <a:gd name="connsiteY68" fmla="*/ 0 h 3120373"/>
              <a:gd name="connsiteX69" fmla="*/ 812999 w 2195098"/>
              <a:gd name="connsiteY69" fmla="*/ 0 h 3120373"/>
              <a:gd name="connsiteX70" fmla="*/ 894299 w 2195098"/>
              <a:gd name="connsiteY70" fmla="*/ 0 h 3120373"/>
              <a:gd name="connsiteX71" fmla="*/ 975599 w 2195098"/>
              <a:gd name="connsiteY71" fmla="*/ 0 h 3120373"/>
              <a:gd name="connsiteX72" fmla="*/ 1056899 w 2195098"/>
              <a:gd name="connsiteY72" fmla="*/ 0 h 3120373"/>
              <a:gd name="connsiteX73" fmla="*/ 1138199 w 2195098"/>
              <a:gd name="connsiteY73" fmla="*/ 0 h 3120373"/>
              <a:gd name="connsiteX74" fmla="*/ 1219499 w 2195098"/>
              <a:gd name="connsiteY74" fmla="*/ 0 h 3120373"/>
              <a:gd name="connsiteX75" fmla="*/ 1300799 w 2195098"/>
              <a:gd name="connsiteY75" fmla="*/ 0 h 3120373"/>
              <a:gd name="connsiteX76" fmla="*/ 1382099 w 2195098"/>
              <a:gd name="connsiteY76" fmla="*/ 0 h 3120373"/>
              <a:gd name="connsiteX77" fmla="*/ 1463399 w 2195098"/>
              <a:gd name="connsiteY77" fmla="*/ 0 h 3120373"/>
              <a:gd name="connsiteX78" fmla="*/ 1544699 w 2195098"/>
              <a:gd name="connsiteY78" fmla="*/ 0 h 3120373"/>
              <a:gd name="connsiteX79" fmla="*/ 1625999 w 2195098"/>
              <a:gd name="connsiteY79" fmla="*/ 0 h 3120373"/>
              <a:gd name="connsiteX80" fmla="*/ 1707299 w 2195098"/>
              <a:gd name="connsiteY80" fmla="*/ 0 h 3120373"/>
              <a:gd name="connsiteX81" fmla="*/ 1788599 w 2195098"/>
              <a:gd name="connsiteY81" fmla="*/ 0 h 3120373"/>
              <a:gd name="connsiteX82" fmla="*/ 1869898 w 2195098"/>
              <a:gd name="connsiteY82" fmla="*/ 0 h 3120373"/>
              <a:gd name="connsiteX83" fmla="*/ 1951198 w 2195098"/>
              <a:gd name="connsiteY83" fmla="*/ 0 h 3120373"/>
              <a:gd name="connsiteX84" fmla="*/ 2032498 w 2195098"/>
              <a:gd name="connsiteY84" fmla="*/ 0 h 3120373"/>
              <a:gd name="connsiteX85" fmla="*/ 2113798 w 2195098"/>
              <a:gd name="connsiteY85" fmla="*/ 0 h 3120373"/>
              <a:gd name="connsiteX86" fmla="*/ 2195098 w 2195098"/>
              <a:gd name="connsiteY86" fmla="*/ 0 h 3120373"/>
              <a:gd name="connsiteX87" fmla="*/ 2195098 w 2195098"/>
              <a:gd name="connsiteY87" fmla="*/ 115569 h 3120373"/>
              <a:gd name="connsiteX88" fmla="*/ 2195098 w 2195098"/>
              <a:gd name="connsiteY88" fmla="*/ 231139 h 3120373"/>
              <a:gd name="connsiteX89" fmla="*/ 2195098 w 2195098"/>
              <a:gd name="connsiteY89" fmla="*/ 346708 h 3120373"/>
              <a:gd name="connsiteX90" fmla="*/ 2195098 w 2195098"/>
              <a:gd name="connsiteY90" fmla="*/ 462278 h 3120373"/>
              <a:gd name="connsiteX0" fmla="*/ 2195098 w 2195098"/>
              <a:gd name="connsiteY0" fmla="*/ 2658096 h 3120373"/>
              <a:gd name="connsiteX1" fmla="*/ 2195098 w 2195098"/>
              <a:gd name="connsiteY1" fmla="*/ 2773665 h 3120373"/>
              <a:gd name="connsiteX2" fmla="*/ 2195098 w 2195098"/>
              <a:gd name="connsiteY2" fmla="*/ 2889234 h 3120373"/>
              <a:gd name="connsiteX3" fmla="*/ 2195098 w 2195098"/>
              <a:gd name="connsiteY3" fmla="*/ 3004804 h 3120373"/>
              <a:gd name="connsiteX4" fmla="*/ 2195098 w 2195098"/>
              <a:gd name="connsiteY4" fmla="*/ 3120373 h 3120373"/>
              <a:gd name="connsiteX5" fmla="*/ 2113798 w 2195098"/>
              <a:gd name="connsiteY5" fmla="*/ 3120373 h 3120373"/>
              <a:gd name="connsiteX6" fmla="*/ 2032498 w 2195098"/>
              <a:gd name="connsiteY6" fmla="*/ 3120373 h 3120373"/>
              <a:gd name="connsiteX7" fmla="*/ 1951198 w 2195098"/>
              <a:gd name="connsiteY7" fmla="*/ 3120373 h 3120373"/>
              <a:gd name="connsiteX8" fmla="*/ 1869898 w 2195098"/>
              <a:gd name="connsiteY8" fmla="*/ 3120373 h 3120373"/>
              <a:gd name="connsiteX9" fmla="*/ 1788599 w 2195098"/>
              <a:gd name="connsiteY9" fmla="*/ 3120373 h 3120373"/>
              <a:gd name="connsiteX10" fmla="*/ 1707299 w 2195098"/>
              <a:gd name="connsiteY10" fmla="*/ 3120373 h 3120373"/>
              <a:gd name="connsiteX11" fmla="*/ 1625999 w 2195098"/>
              <a:gd name="connsiteY11" fmla="*/ 3120373 h 3120373"/>
              <a:gd name="connsiteX12" fmla="*/ 1544699 w 2195098"/>
              <a:gd name="connsiteY12" fmla="*/ 3120373 h 3120373"/>
              <a:gd name="connsiteX13" fmla="*/ 1463399 w 2195098"/>
              <a:gd name="connsiteY13" fmla="*/ 3120373 h 3120373"/>
              <a:gd name="connsiteX14" fmla="*/ 1382099 w 2195098"/>
              <a:gd name="connsiteY14" fmla="*/ 3120373 h 3120373"/>
              <a:gd name="connsiteX15" fmla="*/ 1300799 w 2195098"/>
              <a:gd name="connsiteY15" fmla="*/ 3120373 h 3120373"/>
              <a:gd name="connsiteX16" fmla="*/ 1219499 w 2195098"/>
              <a:gd name="connsiteY16" fmla="*/ 3120373 h 3120373"/>
              <a:gd name="connsiteX17" fmla="*/ 1138199 w 2195098"/>
              <a:gd name="connsiteY17" fmla="*/ 3120373 h 3120373"/>
              <a:gd name="connsiteX18" fmla="*/ 1056899 w 2195098"/>
              <a:gd name="connsiteY18" fmla="*/ 3120373 h 3120373"/>
              <a:gd name="connsiteX19" fmla="*/ 975599 w 2195098"/>
              <a:gd name="connsiteY19" fmla="*/ 3120373 h 3120373"/>
              <a:gd name="connsiteX20" fmla="*/ 894299 w 2195098"/>
              <a:gd name="connsiteY20" fmla="*/ 3120373 h 3120373"/>
              <a:gd name="connsiteX21" fmla="*/ 812999 w 2195098"/>
              <a:gd name="connsiteY21" fmla="*/ 3120373 h 3120373"/>
              <a:gd name="connsiteX22" fmla="*/ 731699 w 2195098"/>
              <a:gd name="connsiteY22" fmla="*/ 3120373 h 3120373"/>
              <a:gd name="connsiteX23" fmla="*/ 650399 w 2195098"/>
              <a:gd name="connsiteY23" fmla="*/ 3120373 h 3120373"/>
              <a:gd name="connsiteX24" fmla="*/ 569099 w 2195098"/>
              <a:gd name="connsiteY24" fmla="*/ 3120373 h 3120373"/>
              <a:gd name="connsiteX25" fmla="*/ 487799 w 2195098"/>
              <a:gd name="connsiteY25" fmla="*/ 3120373 h 3120373"/>
              <a:gd name="connsiteX26" fmla="*/ 406499 w 2195098"/>
              <a:gd name="connsiteY26" fmla="*/ 3120373 h 3120373"/>
              <a:gd name="connsiteX27" fmla="*/ 325199 w 2195098"/>
              <a:gd name="connsiteY27" fmla="*/ 3120373 h 3120373"/>
              <a:gd name="connsiteX28" fmla="*/ 243900 w 2195098"/>
              <a:gd name="connsiteY28" fmla="*/ 3120373 h 3120373"/>
              <a:gd name="connsiteX29" fmla="*/ 162600 w 2195098"/>
              <a:gd name="connsiteY29" fmla="*/ 3120373 h 3120373"/>
              <a:gd name="connsiteX30" fmla="*/ 813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3004804 h 3120373"/>
              <a:gd name="connsiteX33" fmla="*/ 0 w 2195098"/>
              <a:gd name="connsiteY33" fmla="*/ 2889234 h 3120373"/>
              <a:gd name="connsiteX34" fmla="*/ 0 w 2195098"/>
              <a:gd name="connsiteY34" fmla="*/ 2773665 h 3120373"/>
              <a:gd name="connsiteX35" fmla="*/ 0 w 2195098"/>
              <a:gd name="connsiteY35" fmla="*/ 2658096 h 3120373"/>
              <a:gd name="connsiteX36" fmla="*/ 0 w 2195098"/>
              <a:gd name="connsiteY36" fmla="*/ 2542526 h 3120373"/>
              <a:gd name="connsiteX37" fmla="*/ 0 w 2195098"/>
              <a:gd name="connsiteY37" fmla="*/ 2426957 h 3120373"/>
              <a:gd name="connsiteX38" fmla="*/ 0 w 2195098"/>
              <a:gd name="connsiteY38" fmla="*/ 2311388 h 3120373"/>
              <a:gd name="connsiteX39" fmla="*/ 0 w 2195098"/>
              <a:gd name="connsiteY39" fmla="*/ 2195818 h 3120373"/>
              <a:gd name="connsiteX40" fmla="*/ 0 w 2195098"/>
              <a:gd name="connsiteY40" fmla="*/ 2080249 h 3120373"/>
              <a:gd name="connsiteX41" fmla="*/ 0 w 2195098"/>
              <a:gd name="connsiteY41" fmla="*/ 1964680 h 3120373"/>
              <a:gd name="connsiteX42" fmla="*/ 0 w 2195098"/>
              <a:gd name="connsiteY42" fmla="*/ 1849110 h 3120373"/>
              <a:gd name="connsiteX43" fmla="*/ 0 w 2195098"/>
              <a:gd name="connsiteY43" fmla="*/ 1733541 h 3120373"/>
              <a:gd name="connsiteX44" fmla="*/ 0 w 2195098"/>
              <a:gd name="connsiteY44" fmla="*/ 1617971 h 3120373"/>
              <a:gd name="connsiteX45" fmla="*/ 0 w 2195098"/>
              <a:gd name="connsiteY45" fmla="*/ 1502402 h 3120373"/>
              <a:gd name="connsiteX46" fmla="*/ 0 w 2195098"/>
              <a:gd name="connsiteY46" fmla="*/ 1386832 h 3120373"/>
              <a:gd name="connsiteX47" fmla="*/ 0 w 2195098"/>
              <a:gd name="connsiteY47" fmla="*/ 1271263 h 3120373"/>
              <a:gd name="connsiteX48" fmla="*/ 0 w 2195098"/>
              <a:gd name="connsiteY48" fmla="*/ 1155693 h 3120373"/>
              <a:gd name="connsiteX49" fmla="*/ 0 w 2195098"/>
              <a:gd name="connsiteY49" fmla="*/ 1040124 h 3120373"/>
              <a:gd name="connsiteX50" fmla="*/ 0 w 2195098"/>
              <a:gd name="connsiteY50" fmla="*/ 924555 h 3120373"/>
              <a:gd name="connsiteX51" fmla="*/ 0 w 2195098"/>
              <a:gd name="connsiteY51" fmla="*/ 808985 h 3120373"/>
              <a:gd name="connsiteX52" fmla="*/ 0 w 2195098"/>
              <a:gd name="connsiteY52" fmla="*/ 693416 h 3120373"/>
              <a:gd name="connsiteX53" fmla="*/ 0 w 2195098"/>
              <a:gd name="connsiteY53" fmla="*/ 577847 h 3120373"/>
              <a:gd name="connsiteX54" fmla="*/ 0 w 2195098"/>
              <a:gd name="connsiteY54" fmla="*/ 462277 h 3120373"/>
              <a:gd name="connsiteX55" fmla="*/ 0 w 2195098"/>
              <a:gd name="connsiteY55" fmla="*/ 346708 h 3120373"/>
              <a:gd name="connsiteX56" fmla="*/ 0 w 2195098"/>
              <a:gd name="connsiteY56" fmla="*/ 231139 h 3120373"/>
              <a:gd name="connsiteX57" fmla="*/ 0 w 2195098"/>
              <a:gd name="connsiteY57" fmla="*/ 115569 h 3120373"/>
              <a:gd name="connsiteX58" fmla="*/ 0 w 2195098"/>
              <a:gd name="connsiteY58" fmla="*/ 0 h 3120373"/>
              <a:gd name="connsiteX59" fmla="*/ 81300 w 2195098"/>
              <a:gd name="connsiteY59" fmla="*/ 0 h 3120373"/>
              <a:gd name="connsiteX60" fmla="*/ 162600 w 2195098"/>
              <a:gd name="connsiteY60" fmla="*/ 0 h 3120373"/>
              <a:gd name="connsiteX61" fmla="*/ 243900 w 2195098"/>
              <a:gd name="connsiteY61" fmla="*/ 0 h 3120373"/>
              <a:gd name="connsiteX62" fmla="*/ 325199 w 2195098"/>
              <a:gd name="connsiteY62" fmla="*/ 0 h 3120373"/>
              <a:gd name="connsiteX63" fmla="*/ 406499 w 2195098"/>
              <a:gd name="connsiteY63" fmla="*/ 0 h 3120373"/>
              <a:gd name="connsiteX64" fmla="*/ 487799 w 2195098"/>
              <a:gd name="connsiteY64" fmla="*/ 0 h 3120373"/>
              <a:gd name="connsiteX65" fmla="*/ 569099 w 2195098"/>
              <a:gd name="connsiteY65" fmla="*/ 0 h 3120373"/>
              <a:gd name="connsiteX66" fmla="*/ 650399 w 2195098"/>
              <a:gd name="connsiteY66" fmla="*/ 0 h 3120373"/>
              <a:gd name="connsiteX67" fmla="*/ 731699 w 2195098"/>
              <a:gd name="connsiteY67" fmla="*/ 0 h 3120373"/>
              <a:gd name="connsiteX68" fmla="*/ 812999 w 2195098"/>
              <a:gd name="connsiteY68" fmla="*/ 0 h 3120373"/>
              <a:gd name="connsiteX69" fmla="*/ 894299 w 2195098"/>
              <a:gd name="connsiteY69" fmla="*/ 0 h 3120373"/>
              <a:gd name="connsiteX70" fmla="*/ 975599 w 2195098"/>
              <a:gd name="connsiteY70" fmla="*/ 0 h 3120373"/>
              <a:gd name="connsiteX71" fmla="*/ 1056899 w 2195098"/>
              <a:gd name="connsiteY71" fmla="*/ 0 h 3120373"/>
              <a:gd name="connsiteX72" fmla="*/ 1138199 w 2195098"/>
              <a:gd name="connsiteY72" fmla="*/ 0 h 3120373"/>
              <a:gd name="connsiteX73" fmla="*/ 1219499 w 2195098"/>
              <a:gd name="connsiteY73" fmla="*/ 0 h 3120373"/>
              <a:gd name="connsiteX74" fmla="*/ 1300799 w 2195098"/>
              <a:gd name="connsiteY74" fmla="*/ 0 h 3120373"/>
              <a:gd name="connsiteX75" fmla="*/ 1382099 w 2195098"/>
              <a:gd name="connsiteY75" fmla="*/ 0 h 3120373"/>
              <a:gd name="connsiteX76" fmla="*/ 1463399 w 2195098"/>
              <a:gd name="connsiteY76" fmla="*/ 0 h 3120373"/>
              <a:gd name="connsiteX77" fmla="*/ 1544699 w 2195098"/>
              <a:gd name="connsiteY77" fmla="*/ 0 h 3120373"/>
              <a:gd name="connsiteX78" fmla="*/ 1625999 w 2195098"/>
              <a:gd name="connsiteY78" fmla="*/ 0 h 3120373"/>
              <a:gd name="connsiteX79" fmla="*/ 1707299 w 2195098"/>
              <a:gd name="connsiteY79" fmla="*/ 0 h 3120373"/>
              <a:gd name="connsiteX80" fmla="*/ 1788599 w 2195098"/>
              <a:gd name="connsiteY80" fmla="*/ 0 h 3120373"/>
              <a:gd name="connsiteX81" fmla="*/ 1869898 w 2195098"/>
              <a:gd name="connsiteY81" fmla="*/ 0 h 3120373"/>
              <a:gd name="connsiteX82" fmla="*/ 1951198 w 2195098"/>
              <a:gd name="connsiteY82" fmla="*/ 0 h 3120373"/>
              <a:gd name="connsiteX83" fmla="*/ 2032498 w 2195098"/>
              <a:gd name="connsiteY83" fmla="*/ 0 h 3120373"/>
              <a:gd name="connsiteX84" fmla="*/ 2113798 w 2195098"/>
              <a:gd name="connsiteY84" fmla="*/ 0 h 3120373"/>
              <a:gd name="connsiteX85" fmla="*/ 2195098 w 2195098"/>
              <a:gd name="connsiteY85" fmla="*/ 0 h 3120373"/>
              <a:gd name="connsiteX86" fmla="*/ 2195098 w 2195098"/>
              <a:gd name="connsiteY86" fmla="*/ 115569 h 3120373"/>
              <a:gd name="connsiteX87" fmla="*/ 2195098 w 2195098"/>
              <a:gd name="connsiteY87" fmla="*/ 231139 h 3120373"/>
              <a:gd name="connsiteX88" fmla="*/ 2195098 w 2195098"/>
              <a:gd name="connsiteY88" fmla="*/ 346708 h 3120373"/>
              <a:gd name="connsiteX89" fmla="*/ 2195098 w 2195098"/>
              <a:gd name="connsiteY89" fmla="*/ 462278 h 312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195098" h="3120373">
                <a:moveTo>
                  <a:pt x="2195098" y="2658096"/>
                </a:moveTo>
                <a:lnTo>
                  <a:pt x="2195098" y="2773665"/>
                </a:lnTo>
                <a:lnTo>
                  <a:pt x="2195098" y="2889234"/>
                </a:lnTo>
                <a:lnTo>
                  <a:pt x="2195098" y="3004804"/>
                </a:lnTo>
                <a:lnTo>
                  <a:pt x="2195098" y="3120373"/>
                </a:lnTo>
                <a:lnTo>
                  <a:pt x="2113798" y="3120373"/>
                </a:lnTo>
                <a:lnTo>
                  <a:pt x="2032498" y="3120373"/>
                </a:lnTo>
                <a:lnTo>
                  <a:pt x="1951198" y="3120373"/>
                </a:lnTo>
                <a:lnTo>
                  <a:pt x="1869898" y="3120373"/>
                </a:lnTo>
                <a:lnTo>
                  <a:pt x="1788599" y="3120373"/>
                </a:lnTo>
                <a:lnTo>
                  <a:pt x="1707299" y="3120373"/>
                </a:lnTo>
                <a:lnTo>
                  <a:pt x="1625999" y="3120373"/>
                </a:lnTo>
                <a:lnTo>
                  <a:pt x="1544699" y="3120373"/>
                </a:lnTo>
                <a:lnTo>
                  <a:pt x="1463399" y="3120373"/>
                </a:lnTo>
                <a:lnTo>
                  <a:pt x="1382099" y="3120373"/>
                </a:lnTo>
                <a:lnTo>
                  <a:pt x="1300799" y="3120373"/>
                </a:lnTo>
                <a:lnTo>
                  <a:pt x="1219499" y="3120373"/>
                </a:lnTo>
                <a:lnTo>
                  <a:pt x="1138199" y="3120373"/>
                </a:lnTo>
                <a:lnTo>
                  <a:pt x="1056899" y="3120373"/>
                </a:lnTo>
                <a:lnTo>
                  <a:pt x="975599" y="3120373"/>
                </a:lnTo>
                <a:lnTo>
                  <a:pt x="894299" y="3120373"/>
                </a:lnTo>
                <a:lnTo>
                  <a:pt x="812999" y="3120373"/>
                </a:lnTo>
                <a:lnTo>
                  <a:pt x="731699" y="3120373"/>
                </a:lnTo>
                <a:lnTo>
                  <a:pt x="650399" y="3120373"/>
                </a:lnTo>
                <a:lnTo>
                  <a:pt x="569099" y="3120373"/>
                </a:lnTo>
                <a:lnTo>
                  <a:pt x="487799" y="3120373"/>
                </a:lnTo>
                <a:lnTo>
                  <a:pt x="406499" y="3120373"/>
                </a:lnTo>
                <a:lnTo>
                  <a:pt x="325199" y="3120373"/>
                </a:lnTo>
                <a:lnTo>
                  <a:pt x="243900" y="3120373"/>
                </a:lnTo>
                <a:lnTo>
                  <a:pt x="162600" y="3120373"/>
                </a:lnTo>
                <a:lnTo>
                  <a:pt x="81300" y="3120373"/>
                </a:lnTo>
                <a:lnTo>
                  <a:pt x="0" y="3120373"/>
                </a:lnTo>
                <a:lnTo>
                  <a:pt x="0" y="3004804"/>
                </a:lnTo>
                <a:lnTo>
                  <a:pt x="0" y="2889234"/>
                </a:lnTo>
                <a:lnTo>
                  <a:pt x="0" y="2773665"/>
                </a:lnTo>
                <a:lnTo>
                  <a:pt x="0" y="2658096"/>
                </a:lnTo>
                <a:lnTo>
                  <a:pt x="0" y="2542526"/>
                </a:lnTo>
                <a:lnTo>
                  <a:pt x="0" y="2426957"/>
                </a:lnTo>
                <a:lnTo>
                  <a:pt x="0" y="2311388"/>
                </a:lnTo>
                <a:lnTo>
                  <a:pt x="0" y="2195818"/>
                </a:lnTo>
                <a:lnTo>
                  <a:pt x="0" y="2080249"/>
                </a:lnTo>
                <a:lnTo>
                  <a:pt x="0" y="1964680"/>
                </a:lnTo>
                <a:lnTo>
                  <a:pt x="0" y="1849110"/>
                </a:lnTo>
                <a:lnTo>
                  <a:pt x="0" y="1733541"/>
                </a:lnTo>
                <a:lnTo>
                  <a:pt x="0" y="1617971"/>
                </a:lnTo>
                <a:lnTo>
                  <a:pt x="0" y="1502402"/>
                </a:lnTo>
                <a:lnTo>
                  <a:pt x="0" y="1386832"/>
                </a:lnTo>
                <a:lnTo>
                  <a:pt x="0" y="1271263"/>
                </a:lnTo>
                <a:lnTo>
                  <a:pt x="0" y="1155693"/>
                </a:lnTo>
                <a:lnTo>
                  <a:pt x="0" y="1040124"/>
                </a:lnTo>
                <a:lnTo>
                  <a:pt x="0" y="924555"/>
                </a:lnTo>
                <a:lnTo>
                  <a:pt x="0" y="808985"/>
                </a:lnTo>
                <a:lnTo>
                  <a:pt x="0" y="693416"/>
                </a:lnTo>
                <a:lnTo>
                  <a:pt x="0" y="577847"/>
                </a:lnTo>
                <a:lnTo>
                  <a:pt x="0" y="462277"/>
                </a:lnTo>
                <a:lnTo>
                  <a:pt x="0" y="346708"/>
                </a:lnTo>
                <a:lnTo>
                  <a:pt x="0" y="231139"/>
                </a:lnTo>
                <a:lnTo>
                  <a:pt x="0" y="115569"/>
                </a:lnTo>
                <a:lnTo>
                  <a:pt x="0" y="0"/>
                </a:lnTo>
                <a:lnTo>
                  <a:pt x="81300" y="0"/>
                </a:lnTo>
                <a:lnTo>
                  <a:pt x="162600" y="0"/>
                </a:lnTo>
                <a:lnTo>
                  <a:pt x="243900" y="0"/>
                </a:lnTo>
                <a:lnTo>
                  <a:pt x="325199" y="0"/>
                </a:lnTo>
                <a:lnTo>
                  <a:pt x="406499" y="0"/>
                </a:lnTo>
                <a:lnTo>
                  <a:pt x="487799" y="0"/>
                </a:lnTo>
                <a:lnTo>
                  <a:pt x="569099" y="0"/>
                </a:lnTo>
                <a:lnTo>
                  <a:pt x="650399" y="0"/>
                </a:lnTo>
                <a:lnTo>
                  <a:pt x="731699" y="0"/>
                </a:lnTo>
                <a:lnTo>
                  <a:pt x="812999" y="0"/>
                </a:lnTo>
                <a:lnTo>
                  <a:pt x="894299" y="0"/>
                </a:lnTo>
                <a:lnTo>
                  <a:pt x="975599" y="0"/>
                </a:lnTo>
                <a:lnTo>
                  <a:pt x="1056899" y="0"/>
                </a:lnTo>
                <a:lnTo>
                  <a:pt x="1138199" y="0"/>
                </a:lnTo>
                <a:lnTo>
                  <a:pt x="1219499" y="0"/>
                </a:lnTo>
                <a:lnTo>
                  <a:pt x="1300799" y="0"/>
                </a:lnTo>
                <a:lnTo>
                  <a:pt x="1382099" y="0"/>
                </a:lnTo>
                <a:lnTo>
                  <a:pt x="1463399" y="0"/>
                </a:lnTo>
                <a:lnTo>
                  <a:pt x="1544699" y="0"/>
                </a:lnTo>
                <a:lnTo>
                  <a:pt x="1625999" y="0"/>
                </a:lnTo>
                <a:lnTo>
                  <a:pt x="1707299" y="0"/>
                </a:lnTo>
                <a:lnTo>
                  <a:pt x="1788599" y="0"/>
                </a:lnTo>
                <a:lnTo>
                  <a:pt x="1869898" y="0"/>
                </a:lnTo>
                <a:lnTo>
                  <a:pt x="1951198" y="0"/>
                </a:lnTo>
                <a:lnTo>
                  <a:pt x="2032498" y="0"/>
                </a:lnTo>
                <a:lnTo>
                  <a:pt x="2113798" y="0"/>
                </a:lnTo>
                <a:lnTo>
                  <a:pt x="2195098" y="0"/>
                </a:lnTo>
                <a:lnTo>
                  <a:pt x="2195098" y="115569"/>
                </a:lnTo>
                <a:lnTo>
                  <a:pt x="2195098" y="231139"/>
                </a:lnTo>
                <a:lnTo>
                  <a:pt x="2195098" y="346708"/>
                </a:lnTo>
                <a:lnTo>
                  <a:pt x="2195098" y="462278"/>
                </a:lnTo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21" name="TextBox 2"/>
          <p:cNvSpPr txBox="1"/>
          <p:nvPr/>
        </p:nvSpPr>
        <p:spPr>
          <a:xfrm>
            <a:off x="4165621" y="2114814"/>
            <a:ext cx="8241477" cy="2635096"/>
          </a:xfrm>
          <a:prstGeom prst="rect">
            <a:avLst/>
          </a:prstGeom>
          <a:noFill/>
        </p:spPr>
        <p:txBody>
          <a:bodyPr wrap="square" lIns="121873" tIns="60936" rIns="121873" bIns="6093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600" b="1" spc="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Preprocessing data</a:t>
            </a:r>
          </a:p>
        </p:txBody>
      </p:sp>
      <p:sp>
        <p:nvSpPr>
          <p:cNvPr id="23" name="TextBox 16"/>
          <p:cNvSpPr txBox="1"/>
          <p:nvPr/>
        </p:nvSpPr>
        <p:spPr>
          <a:xfrm>
            <a:off x="282611" y="583632"/>
            <a:ext cx="2688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LOGO</a:t>
            </a:r>
            <a:endParaRPr lang="zh-CN" altLang="en-US" sz="60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9233090">
            <a:off x="11348867" y="6014920"/>
            <a:ext cx="266912" cy="23014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20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5569576">
            <a:off x="11658723" y="6460232"/>
            <a:ext cx="397318" cy="3424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20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 rot="21371394">
            <a:off x="10864536" y="5364521"/>
            <a:ext cx="266912" cy="23014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20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 rot="20868521">
            <a:off x="10475577" y="5686039"/>
            <a:ext cx="446708" cy="334694"/>
            <a:chOff x="2822785" y="1265179"/>
            <a:chExt cx="930073" cy="696693"/>
          </a:xfrm>
          <a:solidFill>
            <a:schemeClr val="accent2"/>
          </a:solidFill>
        </p:grpSpPr>
        <p:sp>
          <p:nvSpPr>
            <p:cNvPr id="42" name="等腰三角形 41"/>
            <p:cNvSpPr/>
            <p:nvPr/>
          </p:nvSpPr>
          <p:spPr>
            <a:xfrm rot="18941696">
              <a:off x="2822785" y="1265179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20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9480000">
              <a:off x="3485946" y="1731776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20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24" name="文本框 18">
            <a:extLst>
              <a:ext uri="{FF2B5EF4-FFF2-40B4-BE49-F238E27FC236}">
                <a16:creationId xmlns:a16="http://schemas.microsoft.com/office/drawing/2014/main" id="{6779B775-FF1E-4518-B06D-A4A9E78301D5}"/>
              </a:ext>
            </a:extLst>
          </p:cNvPr>
          <p:cNvSpPr txBox="1"/>
          <p:nvPr/>
        </p:nvSpPr>
        <p:spPr>
          <a:xfrm>
            <a:off x="2971567" y="2365985"/>
            <a:ext cx="1865078" cy="186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496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2</a:t>
            </a:r>
            <a:endParaRPr lang="zh-CN" altLang="en-US" sz="11496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7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3" grpId="0"/>
      <p:bldP spid="33" grpId="0" animBg="1"/>
      <p:bldP spid="34" grpId="0" animBg="1"/>
      <p:bldP spid="35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DD5BFCA6-AC7E-42C5-9513-ADAE7B844654}"/>
              </a:ext>
            </a:extLst>
          </p:cNvPr>
          <p:cNvGrpSpPr/>
          <p:nvPr/>
        </p:nvGrpSpPr>
        <p:grpSpPr>
          <a:xfrm>
            <a:off x="283000" y="190195"/>
            <a:ext cx="6023208" cy="1034758"/>
            <a:chOff x="399888" y="280459"/>
            <a:chExt cx="6023208" cy="1034758"/>
          </a:xfrm>
        </p:grpSpPr>
        <p:pic>
          <p:nvPicPr>
            <p:cNvPr id="52" name="Picture 3">
              <a:extLst>
                <a:ext uri="{FF2B5EF4-FFF2-40B4-BE49-F238E27FC236}">
                  <a16:creationId xmlns:a16="http://schemas.microsoft.com/office/drawing/2014/main" id="{F9F6FA8F-A2BC-4E05-B13B-0D7DCF280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B4BE9094-FAC7-4171-85E5-C9CEC55CB4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矩形 3">
              <a:extLst>
                <a:ext uri="{FF2B5EF4-FFF2-40B4-BE49-F238E27FC236}">
                  <a16:creationId xmlns:a16="http://schemas.microsoft.com/office/drawing/2014/main" id="{6873E385-A21B-427B-9BAD-C0CA4327D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781" y="1007434"/>
              <a:ext cx="4969315" cy="307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91443" tIns="45723" rIns="91443" bIns="45723">
              <a:spAutoFit/>
            </a:bodyPr>
            <a:lstStyle/>
            <a:p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Đọc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file+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lấy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thông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tin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số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trường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dữ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liệu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và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dạng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dữ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liệu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endPara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55" name="标题 1">
              <a:extLst>
                <a:ext uri="{FF2B5EF4-FFF2-40B4-BE49-F238E27FC236}">
                  <a16:creationId xmlns:a16="http://schemas.microsoft.com/office/drawing/2014/main" id="{5EAE837F-8DA3-413B-AB80-7B83781A50D3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3254613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Preprocessing data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2" name="矩形 3">
            <a:extLst>
              <a:ext uri="{FF2B5EF4-FFF2-40B4-BE49-F238E27FC236}">
                <a16:creationId xmlns:a16="http://schemas.microsoft.com/office/drawing/2014/main" id="{678DD5F4-70F6-00F0-4101-AAA04AABE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93" y="3657318"/>
            <a:ext cx="5606028" cy="30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91443" tIns="45723" rIns="91443" bIns="45723">
            <a:spAutoFit/>
          </a:bodyPr>
          <a:lstStyle/>
          <a:p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Xác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định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tỷ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lệ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null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của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các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cột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kiểm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tra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các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cột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có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tỷ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lệ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null &gt; 1%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D392C68-746F-2E3B-EB90-15674F664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2" y="3990072"/>
            <a:ext cx="4953691" cy="81926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7054AD7-4F17-99C4-39C4-6A6125DD5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40" y="1389210"/>
            <a:ext cx="586821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DD5BFCA6-AC7E-42C5-9513-ADAE7B844654}"/>
              </a:ext>
            </a:extLst>
          </p:cNvPr>
          <p:cNvGrpSpPr/>
          <p:nvPr/>
        </p:nvGrpSpPr>
        <p:grpSpPr>
          <a:xfrm>
            <a:off x="211748" y="190195"/>
            <a:ext cx="8411423" cy="726975"/>
            <a:chOff x="399888" y="280459"/>
            <a:chExt cx="9105783" cy="1034758"/>
          </a:xfrm>
        </p:grpSpPr>
        <p:pic>
          <p:nvPicPr>
            <p:cNvPr id="52" name="Picture 3">
              <a:extLst>
                <a:ext uri="{FF2B5EF4-FFF2-40B4-BE49-F238E27FC236}">
                  <a16:creationId xmlns:a16="http://schemas.microsoft.com/office/drawing/2014/main" id="{F9F6FA8F-A2BC-4E05-B13B-0D7DCF280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B4BE9094-FAC7-4171-85E5-C9CEC55CB4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矩形 3">
              <a:extLst>
                <a:ext uri="{FF2B5EF4-FFF2-40B4-BE49-F238E27FC236}">
                  <a16:creationId xmlns:a16="http://schemas.microsoft.com/office/drawing/2014/main" id="{6873E385-A21B-427B-9BAD-C0CA4327D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781" y="1007434"/>
              <a:ext cx="8051890" cy="307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lIns="91443" tIns="45723" rIns="91443" bIns="45723">
              <a:spAutoFit/>
            </a:bodyPr>
            <a:lstStyle/>
            <a:p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Xử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lý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null: do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các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trường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đều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có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tỉ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lệ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null &lt;1%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nên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có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thể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drop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hết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các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giá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trị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null trong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bảng</a:t>
              </a:r>
              <a:endPara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55" name="标题 1">
              <a:extLst>
                <a:ext uri="{FF2B5EF4-FFF2-40B4-BE49-F238E27FC236}">
                  <a16:creationId xmlns:a16="http://schemas.microsoft.com/office/drawing/2014/main" id="{5EAE837F-8DA3-413B-AB80-7B83781A50D3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3254613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Preprocessing data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3" name="矩形 3">
            <a:extLst>
              <a:ext uri="{FF2B5EF4-FFF2-40B4-BE49-F238E27FC236}">
                <a16:creationId xmlns:a16="http://schemas.microsoft.com/office/drawing/2014/main" id="{AC5CA02A-F3C6-CF2D-0B01-9059ADB22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7052" y="3650324"/>
            <a:ext cx="4325229" cy="30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91443" tIns="45723" rIns="91443" bIns="45723">
            <a:spAutoFit/>
          </a:bodyPr>
          <a:lstStyle/>
          <a:p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Thống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kê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mô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tả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thông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tin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các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trường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 trong </a:t>
            </a:r>
            <a:r>
              <a:rPr lang="en-US" altLang="zh-CN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bảng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F2AC0-0A47-463B-50C7-1719CA9C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342" y="1001335"/>
            <a:ext cx="5690808" cy="2526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2D5AA-9473-DDE7-2075-E94E2F7FB0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956"/>
          <a:stretch/>
        </p:blipFill>
        <p:spPr>
          <a:xfrm>
            <a:off x="1535269" y="3958107"/>
            <a:ext cx="5545205" cy="25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3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2"/>
          <p:cNvSpPr>
            <a:spLocks noGrp="1"/>
          </p:cNvSpPr>
          <p:nvPr>
            <p:ph type="body" sz="quarter" idx="4294967295"/>
          </p:nvPr>
        </p:nvSpPr>
        <p:spPr>
          <a:xfrm>
            <a:off x="6535900" y="1310409"/>
            <a:ext cx="5256212" cy="471488"/>
          </a:xfrm>
        </p:spPr>
        <p:txBody>
          <a:bodyPr>
            <a:normAutofit/>
          </a:bodyPr>
          <a:lstStyle/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Xử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lý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dữ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liệu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cho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model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4294967295"/>
          </p:nvPr>
        </p:nvSpPr>
        <p:spPr>
          <a:xfrm>
            <a:off x="6535900" y="1797772"/>
            <a:ext cx="5256212" cy="23574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Lọc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lấy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dữ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liệu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cột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"IS_SIM_4G_220501“ =1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để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thỏa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mãn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điều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kiện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sim 4G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Lọc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dữ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liệu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cột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“thuc_4g_220501” = 0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để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lựa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chọn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tháng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5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chưa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4G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Loại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trường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không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cần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thiết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feature: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trường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“THIET_BI …”, “HA_TANG…”, “IS_SIM …”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của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10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tháng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, “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user_id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Biến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đổi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trường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“TUOI_KHACH_HANG_cut_level_220601”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từ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dạng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category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thành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ma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trận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để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đưa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vào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feature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cho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Xây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dựng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tập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dữ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liệu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đầu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vào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X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biến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mục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tiêu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Y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id-ID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AU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A4DA4E9-5C0F-4AF1-9139-6D57BBCA2AF2}"/>
              </a:ext>
            </a:extLst>
          </p:cNvPr>
          <p:cNvGrpSpPr/>
          <p:nvPr/>
        </p:nvGrpSpPr>
        <p:grpSpPr>
          <a:xfrm>
            <a:off x="399888" y="280459"/>
            <a:ext cx="1143494" cy="940296"/>
            <a:chOff x="399888" y="280459"/>
            <a:chExt cx="1143494" cy="940296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7C51AC95-0915-4696-A22D-E31C49B84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6FA35E37-07DC-424E-A94B-FADC1B350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AF15A5-85CB-6CF3-CA35-35F422C78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981" y="1061897"/>
            <a:ext cx="4747334" cy="3093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A0A476-B52A-6B13-974B-72743CD18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981" y="4423933"/>
            <a:ext cx="3520119" cy="23574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EF7EED2-5BC5-F273-B53F-48EC1EA3498E}"/>
              </a:ext>
            </a:extLst>
          </p:cNvPr>
          <p:cNvSpPr txBox="1">
            <a:spLocks/>
          </p:cNvSpPr>
          <p:nvPr/>
        </p:nvSpPr>
        <p:spPr>
          <a:xfrm>
            <a:off x="1670877" y="457465"/>
            <a:ext cx="3006433" cy="30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none" lIns="68582" tIns="34292" rIns="68582" bIns="3429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667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Preprocessing data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/>
          <p:cNvSpPr>
            <a:spLocks noGrp="1"/>
          </p:cNvSpPr>
          <p:nvPr>
            <p:ph type="body" sz="quarter" idx="4294967295"/>
          </p:nvPr>
        </p:nvSpPr>
        <p:spPr>
          <a:xfrm>
            <a:off x="7837714" y="966499"/>
            <a:ext cx="3954398" cy="23574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Xử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lý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dummies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cho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cột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"TUOI_KHACH_HANG_cut_level_220601“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để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chuyển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đổi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từ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dạng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category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về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OHE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feature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sau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này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Không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sử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dụng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label_endcoding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vì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sử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dụng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label_endcoding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sẽ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đánh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1,2,3,4, …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giá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trị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trong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cột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giá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trị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được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gán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1,2,3,4,…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sẽ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chung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tạo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trọng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giá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trị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trong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cột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tinh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toán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trong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. Trong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đó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hiện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giá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trị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trong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cột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này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chưa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đủ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cơ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sở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để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đánh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giá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trọng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ảnh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hưởng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đến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trường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mục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tiêu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.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A4DA4E9-5C0F-4AF1-9139-6D57BBCA2AF2}"/>
              </a:ext>
            </a:extLst>
          </p:cNvPr>
          <p:cNvGrpSpPr/>
          <p:nvPr/>
        </p:nvGrpSpPr>
        <p:grpSpPr>
          <a:xfrm>
            <a:off x="399888" y="280459"/>
            <a:ext cx="1143494" cy="940296"/>
            <a:chOff x="399888" y="280459"/>
            <a:chExt cx="1143494" cy="940296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7C51AC95-0915-4696-A22D-E31C49B84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6FA35E37-07DC-424E-A94B-FADC1B350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EF7EED2-5BC5-F273-B53F-48EC1EA3498E}"/>
              </a:ext>
            </a:extLst>
          </p:cNvPr>
          <p:cNvSpPr txBox="1">
            <a:spLocks/>
          </p:cNvSpPr>
          <p:nvPr/>
        </p:nvSpPr>
        <p:spPr>
          <a:xfrm>
            <a:off x="1670877" y="457465"/>
            <a:ext cx="3006433" cy="30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none" lIns="68582" tIns="34292" rIns="68582" bIns="3429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667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Preprocessing data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C44EE-0EEB-C6D9-BBD2-9303FDF80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88" y="1105757"/>
            <a:ext cx="7140223" cy="47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204" y="2486091"/>
            <a:ext cx="12186005" cy="198302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8" name="矩形 5"/>
          <p:cNvSpPr/>
          <p:nvPr/>
        </p:nvSpPr>
        <p:spPr>
          <a:xfrm>
            <a:off x="2424127" y="2084239"/>
            <a:ext cx="1960383" cy="2786722"/>
          </a:xfrm>
          <a:custGeom>
            <a:avLst/>
            <a:gdLst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3411024 w 5606122"/>
              <a:gd name="connsiteY0" fmla="*/ 1700500 h 4820873"/>
              <a:gd name="connsiteX1" fmla="*/ 0 w 5606122"/>
              <a:gd name="connsiteY1" fmla="*/ 0 h 4820873"/>
              <a:gd name="connsiteX2" fmla="*/ 5606122 w 5606122"/>
              <a:gd name="connsiteY2" fmla="*/ 1700500 h 4820873"/>
              <a:gd name="connsiteX3" fmla="*/ 5606122 w 5606122"/>
              <a:gd name="connsiteY3" fmla="*/ 4820873 h 4820873"/>
              <a:gd name="connsiteX4" fmla="*/ 3411024 w 5606122"/>
              <a:gd name="connsiteY4" fmla="*/ 4820873 h 4820873"/>
              <a:gd name="connsiteX5" fmla="*/ 3411024 w 5606122"/>
              <a:gd name="connsiteY5" fmla="*/ 1700500 h 4820873"/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0 w 2195098"/>
              <a:gd name="connsiteY0" fmla="*/ 0 h 3120373"/>
              <a:gd name="connsiteX1" fmla="*/ 1463399 w 2195098"/>
              <a:gd name="connsiteY1" fmla="*/ 0 h 3120373"/>
              <a:gd name="connsiteX2" fmla="*/ 2195098 w 2195098"/>
              <a:gd name="connsiteY2" fmla="*/ 0 h 3120373"/>
              <a:gd name="connsiteX3" fmla="*/ 2195098 w 2195098"/>
              <a:gd name="connsiteY3" fmla="*/ 3120373 h 3120373"/>
              <a:gd name="connsiteX4" fmla="*/ 0 w 2195098"/>
              <a:gd name="connsiteY4" fmla="*/ 3120373 h 3120373"/>
              <a:gd name="connsiteX5" fmla="*/ 0 w 2195098"/>
              <a:gd name="connsiteY5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3120373 h 3120373"/>
              <a:gd name="connsiteX5" fmla="*/ 0 w 2195098"/>
              <a:gd name="connsiteY5" fmla="*/ 3120373 h 3120373"/>
              <a:gd name="connsiteX6" fmla="*/ 0 w 2195098"/>
              <a:gd name="connsiteY6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2080249 h 3120373"/>
              <a:gd name="connsiteX5" fmla="*/ 2195098 w 2195098"/>
              <a:gd name="connsiteY5" fmla="*/ 3120373 h 3120373"/>
              <a:gd name="connsiteX6" fmla="*/ 0 w 2195098"/>
              <a:gd name="connsiteY6" fmla="*/ 3120373 h 3120373"/>
              <a:gd name="connsiteX7" fmla="*/ 0 w 2195098"/>
              <a:gd name="connsiteY7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0 w 2195098"/>
              <a:gd name="connsiteY7" fmla="*/ 3120373 h 3120373"/>
              <a:gd name="connsiteX8" fmla="*/ 0 w 2195098"/>
              <a:gd name="connsiteY8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731699 w 2195098"/>
              <a:gd name="connsiteY7" fmla="*/ 3120373 h 3120373"/>
              <a:gd name="connsiteX8" fmla="*/ 0 w 2195098"/>
              <a:gd name="connsiteY8" fmla="*/ 3120373 h 3120373"/>
              <a:gd name="connsiteX9" fmla="*/ 0 w 2195098"/>
              <a:gd name="connsiteY9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1040124 h 3120373"/>
              <a:gd name="connsiteX11" fmla="*/ 0 w 2195098"/>
              <a:gd name="connsiteY11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2080249 h 3120373"/>
              <a:gd name="connsiteX11" fmla="*/ 0 w 2195098"/>
              <a:gd name="connsiteY11" fmla="*/ 1040124 h 3120373"/>
              <a:gd name="connsiteX12" fmla="*/ 0 w 2195098"/>
              <a:gd name="connsiteY12" fmla="*/ 0 h 3120373"/>
              <a:gd name="connsiteX0" fmla="*/ 0 w 2195098"/>
              <a:gd name="connsiteY0" fmla="*/ 0 h 3120373"/>
              <a:gd name="connsiteX1" fmla="*/ 487799 w 2195098"/>
              <a:gd name="connsiteY1" fmla="*/ 0 h 3120373"/>
              <a:gd name="connsiteX2" fmla="*/ 731699 w 2195098"/>
              <a:gd name="connsiteY2" fmla="*/ 0 h 3120373"/>
              <a:gd name="connsiteX3" fmla="*/ 1463399 w 2195098"/>
              <a:gd name="connsiteY3" fmla="*/ 0 h 3120373"/>
              <a:gd name="connsiteX4" fmla="*/ 2195098 w 2195098"/>
              <a:gd name="connsiteY4" fmla="*/ 0 h 3120373"/>
              <a:gd name="connsiteX5" fmla="*/ 2195098 w 2195098"/>
              <a:gd name="connsiteY5" fmla="*/ 1040125 h 3120373"/>
              <a:gd name="connsiteX6" fmla="*/ 2195098 w 2195098"/>
              <a:gd name="connsiteY6" fmla="*/ 2080249 h 3120373"/>
              <a:gd name="connsiteX7" fmla="*/ 2195098 w 2195098"/>
              <a:gd name="connsiteY7" fmla="*/ 3120373 h 3120373"/>
              <a:gd name="connsiteX8" fmla="*/ 1463399 w 2195098"/>
              <a:gd name="connsiteY8" fmla="*/ 3120373 h 3120373"/>
              <a:gd name="connsiteX9" fmla="*/ 731699 w 2195098"/>
              <a:gd name="connsiteY9" fmla="*/ 3120373 h 3120373"/>
              <a:gd name="connsiteX10" fmla="*/ 0 w 2195098"/>
              <a:gd name="connsiteY10" fmla="*/ 3120373 h 3120373"/>
              <a:gd name="connsiteX11" fmla="*/ 0 w 2195098"/>
              <a:gd name="connsiteY11" fmla="*/ 2080249 h 3120373"/>
              <a:gd name="connsiteX12" fmla="*/ 0 w 2195098"/>
              <a:gd name="connsiteY12" fmla="*/ 1040124 h 3120373"/>
              <a:gd name="connsiteX13" fmla="*/ 0 w 2195098"/>
              <a:gd name="connsiteY1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463399 w 2195098"/>
              <a:gd name="connsiteY4" fmla="*/ 0 h 3120373"/>
              <a:gd name="connsiteX5" fmla="*/ 2195098 w 2195098"/>
              <a:gd name="connsiteY5" fmla="*/ 0 h 3120373"/>
              <a:gd name="connsiteX6" fmla="*/ 2195098 w 2195098"/>
              <a:gd name="connsiteY6" fmla="*/ 1040125 h 3120373"/>
              <a:gd name="connsiteX7" fmla="*/ 2195098 w 2195098"/>
              <a:gd name="connsiteY7" fmla="*/ 2080249 h 3120373"/>
              <a:gd name="connsiteX8" fmla="*/ 2195098 w 2195098"/>
              <a:gd name="connsiteY8" fmla="*/ 3120373 h 3120373"/>
              <a:gd name="connsiteX9" fmla="*/ 1463399 w 2195098"/>
              <a:gd name="connsiteY9" fmla="*/ 3120373 h 3120373"/>
              <a:gd name="connsiteX10" fmla="*/ 731699 w 2195098"/>
              <a:gd name="connsiteY10" fmla="*/ 3120373 h 3120373"/>
              <a:gd name="connsiteX11" fmla="*/ 0 w 2195098"/>
              <a:gd name="connsiteY11" fmla="*/ 3120373 h 3120373"/>
              <a:gd name="connsiteX12" fmla="*/ 0 w 2195098"/>
              <a:gd name="connsiteY12" fmla="*/ 2080249 h 3120373"/>
              <a:gd name="connsiteX13" fmla="*/ 0 w 2195098"/>
              <a:gd name="connsiteY13" fmla="*/ 1040124 h 3120373"/>
              <a:gd name="connsiteX14" fmla="*/ 0 w 2195098"/>
              <a:gd name="connsiteY1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219499 w 2195098"/>
              <a:gd name="connsiteY4" fmla="*/ 0 h 3120373"/>
              <a:gd name="connsiteX5" fmla="*/ 1463399 w 2195098"/>
              <a:gd name="connsiteY5" fmla="*/ 0 h 3120373"/>
              <a:gd name="connsiteX6" fmla="*/ 2195098 w 2195098"/>
              <a:gd name="connsiteY6" fmla="*/ 0 h 3120373"/>
              <a:gd name="connsiteX7" fmla="*/ 2195098 w 2195098"/>
              <a:gd name="connsiteY7" fmla="*/ 1040125 h 3120373"/>
              <a:gd name="connsiteX8" fmla="*/ 2195098 w 2195098"/>
              <a:gd name="connsiteY8" fmla="*/ 2080249 h 3120373"/>
              <a:gd name="connsiteX9" fmla="*/ 2195098 w 2195098"/>
              <a:gd name="connsiteY9" fmla="*/ 3120373 h 3120373"/>
              <a:gd name="connsiteX10" fmla="*/ 1463399 w 2195098"/>
              <a:gd name="connsiteY10" fmla="*/ 3120373 h 3120373"/>
              <a:gd name="connsiteX11" fmla="*/ 731699 w 2195098"/>
              <a:gd name="connsiteY11" fmla="*/ 3120373 h 3120373"/>
              <a:gd name="connsiteX12" fmla="*/ 0 w 2195098"/>
              <a:gd name="connsiteY12" fmla="*/ 3120373 h 3120373"/>
              <a:gd name="connsiteX13" fmla="*/ 0 w 2195098"/>
              <a:gd name="connsiteY13" fmla="*/ 2080249 h 3120373"/>
              <a:gd name="connsiteX14" fmla="*/ 0 w 2195098"/>
              <a:gd name="connsiteY14" fmla="*/ 1040124 h 3120373"/>
              <a:gd name="connsiteX15" fmla="*/ 0 w 2195098"/>
              <a:gd name="connsiteY1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2195098 w 2195098"/>
              <a:gd name="connsiteY7" fmla="*/ 0 h 3120373"/>
              <a:gd name="connsiteX8" fmla="*/ 2195098 w 2195098"/>
              <a:gd name="connsiteY8" fmla="*/ 1040125 h 3120373"/>
              <a:gd name="connsiteX9" fmla="*/ 2195098 w 2195098"/>
              <a:gd name="connsiteY9" fmla="*/ 2080249 h 3120373"/>
              <a:gd name="connsiteX10" fmla="*/ 2195098 w 2195098"/>
              <a:gd name="connsiteY10" fmla="*/ 3120373 h 3120373"/>
              <a:gd name="connsiteX11" fmla="*/ 1463399 w 2195098"/>
              <a:gd name="connsiteY11" fmla="*/ 3120373 h 3120373"/>
              <a:gd name="connsiteX12" fmla="*/ 731699 w 2195098"/>
              <a:gd name="connsiteY12" fmla="*/ 3120373 h 3120373"/>
              <a:gd name="connsiteX13" fmla="*/ 0 w 2195098"/>
              <a:gd name="connsiteY13" fmla="*/ 3120373 h 3120373"/>
              <a:gd name="connsiteX14" fmla="*/ 0 w 2195098"/>
              <a:gd name="connsiteY14" fmla="*/ 2080249 h 3120373"/>
              <a:gd name="connsiteX15" fmla="*/ 0 w 2195098"/>
              <a:gd name="connsiteY15" fmla="*/ 1040124 h 3120373"/>
              <a:gd name="connsiteX16" fmla="*/ 0 w 2195098"/>
              <a:gd name="connsiteY1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951198 w 2195098"/>
              <a:gd name="connsiteY7" fmla="*/ 0 h 3120373"/>
              <a:gd name="connsiteX8" fmla="*/ 2195098 w 2195098"/>
              <a:gd name="connsiteY8" fmla="*/ 0 h 3120373"/>
              <a:gd name="connsiteX9" fmla="*/ 2195098 w 2195098"/>
              <a:gd name="connsiteY9" fmla="*/ 1040125 h 3120373"/>
              <a:gd name="connsiteX10" fmla="*/ 2195098 w 2195098"/>
              <a:gd name="connsiteY10" fmla="*/ 2080249 h 3120373"/>
              <a:gd name="connsiteX11" fmla="*/ 2195098 w 2195098"/>
              <a:gd name="connsiteY11" fmla="*/ 3120373 h 3120373"/>
              <a:gd name="connsiteX12" fmla="*/ 1463399 w 2195098"/>
              <a:gd name="connsiteY12" fmla="*/ 3120373 h 3120373"/>
              <a:gd name="connsiteX13" fmla="*/ 731699 w 2195098"/>
              <a:gd name="connsiteY13" fmla="*/ 3120373 h 3120373"/>
              <a:gd name="connsiteX14" fmla="*/ 0 w 2195098"/>
              <a:gd name="connsiteY14" fmla="*/ 3120373 h 3120373"/>
              <a:gd name="connsiteX15" fmla="*/ 0 w 2195098"/>
              <a:gd name="connsiteY15" fmla="*/ 2080249 h 3120373"/>
              <a:gd name="connsiteX16" fmla="*/ 0 w 2195098"/>
              <a:gd name="connsiteY16" fmla="*/ 1040124 h 3120373"/>
              <a:gd name="connsiteX17" fmla="*/ 0 w 2195098"/>
              <a:gd name="connsiteY1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1040125 h 3120373"/>
              <a:gd name="connsiteX11" fmla="*/ 2195098 w 2195098"/>
              <a:gd name="connsiteY11" fmla="*/ 2080249 h 3120373"/>
              <a:gd name="connsiteX12" fmla="*/ 2195098 w 2195098"/>
              <a:gd name="connsiteY12" fmla="*/ 3120373 h 3120373"/>
              <a:gd name="connsiteX13" fmla="*/ 1463399 w 2195098"/>
              <a:gd name="connsiteY13" fmla="*/ 3120373 h 3120373"/>
              <a:gd name="connsiteX14" fmla="*/ 731699 w 2195098"/>
              <a:gd name="connsiteY14" fmla="*/ 3120373 h 3120373"/>
              <a:gd name="connsiteX15" fmla="*/ 0 w 2195098"/>
              <a:gd name="connsiteY15" fmla="*/ 3120373 h 3120373"/>
              <a:gd name="connsiteX16" fmla="*/ 0 w 2195098"/>
              <a:gd name="connsiteY16" fmla="*/ 2080249 h 3120373"/>
              <a:gd name="connsiteX17" fmla="*/ 0 w 2195098"/>
              <a:gd name="connsiteY17" fmla="*/ 1040124 h 3120373"/>
              <a:gd name="connsiteX18" fmla="*/ 0 w 2195098"/>
              <a:gd name="connsiteY1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693417 h 3120373"/>
              <a:gd name="connsiteX11" fmla="*/ 2195098 w 2195098"/>
              <a:gd name="connsiteY11" fmla="*/ 1040125 h 3120373"/>
              <a:gd name="connsiteX12" fmla="*/ 2195098 w 2195098"/>
              <a:gd name="connsiteY12" fmla="*/ 2080249 h 3120373"/>
              <a:gd name="connsiteX13" fmla="*/ 2195098 w 2195098"/>
              <a:gd name="connsiteY13" fmla="*/ 3120373 h 3120373"/>
              <a:gd name="connsiteX14" fmla="*/ 1463399 w 2195098"/>
              <a:gd name="connsiteY14" fmla="*/ 3120373 h 3120373"/>
              <a:gd name="connsiteX15" fmla="*/ 731699 w 2195098"/>
              <a:gd name="connsiteY15" fmla="*/ 3120373 h 3120373"/>
              <a:gd name="connsiteX16" fmla="*/ 0 w 2195098"/>
              <a:gd name="connsiteY16" fmla="*/ 3120373 h 3120373"/>
              <a:gd name="connsiteX17" fmla="*/ 0 w 2195098"/>
              <a:gd name="connsiteY17" fmla="*/ 2080249 h 3120373"/>
              <a:gd name="connsiteX18" fmla="*/ 0 w 2195098"/>
              <a:gd name="connsiteY18" fmla="*/ 1040124 h 3120373"/>
              <a:gd name="connsiteX19" fmla="*/ 0 w 2195098"/>
              <a:gd name="connsiteY1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2080249 h 3120373"/>
              <a:gd name="connsiteX14" fmla="*/ 2195098 w 2195098"/>
              <a:gd name="connsiteY14" fmla="*/ 3120373 h 3120373"/>
              <a:gd name="connsiteX15" fmla="*/ 1463399 w 2195098"/>
              <a:gd name="connsiteY15" fmla="*/ 3120373 h 3120373"/>
              <a:gd name="connsiteX16" fmla="*/ 731699 w 2195098"/>
              <a:gd name="connsiteY16" fmla="*/ 3120373 h 3120373"/>
              <a:gd name="connsiteX17" fmla="*/ 0 w 2195098"/>
              <a:gd name="connsiteY17" fmla="*/ 3120373 h 3120373"/>
              <a:gd name="connsiteX18" fmla="*/ 0 w 2195098"/>
              <a:gd name="connsiteY18" fmla="*/ 2080249 h 3120373"/>
              <a:gd name="connsiteX19" fmla="*/ 0 w 2195098"/>
              <a:gd name="connsiteY19" fmla="*/ 1040124 h 3120373"/>
              <a:gd name="connsiteX20" fmla="*/ 0 w 2195098"/>
              <a:gd name="connsiteY2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733541 h 3120373"/>
              <a:gd name="connsiteX14" fmla="*/ 2195098 w 2195098"/>
              <a:gd name="connsiteY14" fmla="*/ 2080249 h 3120373"/>
              <a:gd name="connsiteX15" fmla="*/ 2195098 w 2195098"/>
              <a:gd name="connsiteY15" fmla="*/ 3120373 h 3120373"/>
              <a:gd name="connsiteX16" fmla="*/ 1463399 w 2195098"/>
              <a:gd name="connsiteY16" fmla="*/ 3120373 h 3120373"/>
              <a:gd name="connsiteX17" fmla="*/ 731699 w 2195098"/>
              <a:gd name="connsiteY17" fmla="*/ 3120373 h 3120373"/>
              <a:gd name="connsiteX18" fmla="*/ 0 w 2195098"/>
              <a:gd name="connsiteY18" fmla="*/ 3120373 h 3120373"/>
              <a:gd name="connsiteX19" fmla="*/ 0 w 2195098"/>
              <a:gd name="connsiteY19" fmla="*/ 2080249 h 3120373"/>
              <a:gd name="connsiteX20" fmla="*/ 0 w 2195098"/>
              <a:gd name="connsiteY20" fmla="*/ 1040124 h 3120373"/>
              <a:gd name="connsiteX21" fmla="*/ 0 w 2195098"/>
              <a:gd name="connsiteY2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3120373 h 3120373"/>
              <a:gd name="connsiteX17" fmla="*/ 1463399 w 2195098"/>
              <a:gd name="connsiteY17" fmla="*/ 3120373 h 3120373"/>
              <a:gd name="connsiteX18" fmla="*/ 731699 w 2195098"/>
              <a:gd name="connsiteY18" fmla="*/ 3120373 h 3120373"/>
              <a:gd name="connsiteX19" fmla="*/ 0 w 2195098"/>
              <a:gd name="connsiteY19" fmla="*/ 3120373 h 3120373"/>
              <a:gd name="connsiteX20" fmla="*/ 0 w 2195098"/>
              <a:gd name="connsiteY20" fmla="*/ 2080249 h 3120373"/>
              <a:gd name="connsiteX21" fmla="*/ 0 w 2195098"/>
              <a:gd name="connsiteY21" fmla="*/ 1040124 h 3120373"/>
              <a:gd name="connsiteX22" fmla="*/ 0 w 2195098"/>
              <a:gd name="connsiteY2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773665 h 3120373"/>
              <a:gd name="connsiteX17" fmla="*/ 2195098 w 2195098"/>
              <a:gd name="connsiteY17" fmla="*/ 3120373 h 3120373"/>
              <a:gd name="connsiteX18" fmla="*/ 1463399 w 2195098"/>
              <a:gd name="connsiteY18" fmla="*/ 3120373 h 3120373"/>
              <a:gd name="connsiteX19" fmla="*/ 731699 w 2195098"/>
              <a:gd name="connsiteY19" fmla="*/ 3120373 h 3120373"/>
              <a:gd name="connsiteX20" fmla="*/ 0 w 2195098"/>
              <a:gd name="connsiteY20" fmla="*/ 3120373 h 3120373"/>
              <a:gd name="connsiteX21" fmla="*/ 0 w 2195098"/>
              <a:gd name="connsiteY21" fmla="*/ 2080249 h 3120373"/>
              <a:gd name="connsiteX22" fmla="*/ 0 w 2195098"/>
              <a:gd name="connsiteY22" fmla="*/ 1040124 h 3120373"/>
              <a:gd name="connsiteX23" fmla="*/ 0 w 2195098"/>
              <a:gd name="connsiteY2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463399 w 2195098"/>
              <a:gd name="connsiteY19" fmla="*/ 3120373 h 3120373"/>
              <a:gd name="connsiteX20" fmla="*/ 731699 w 2195098"/>
              <a:gd name="connsiteY20" fmla="*/ 3120373 h 3120373"/>
              <a:gd name="connsiteX21" fmla="*/ 0 w 2195098"/>
              <a:gd name="connsiteY21" fmla="*/ 3120373 h 3120373"/>
              <a:gd name="connsiteX22" fmla="*/ 0 w 2195098"/>
              <a:gd name="connsiteY22" fmla="*/ 2080249 h 3120373"/>
              <a:gd name="connsiteX23" fmla="*/ 0 w 2195098"/>
              <a:gd name="connsiteY23" fmla="*/ 1040124 h 3120373"/>
              <a:gd name="connsiteX24" fmla="*/ 0 w 2195098"/>
              <a:gd name="connsiteY2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707299 w 2195098"/>
              <a:gd name="connsiteY19" fmla="*/ 3120373 h 3120373"/>
              <a:gd name="connsiteX20" fmla="*/ 1463399 w 2195098"/>
              <a:gd name="connsiteY20" fmla="*/ 3120373 h 3120373"/>
              <a:gd name="connsiteX21" fmla="*/ 731699 w 2195098"/>
              <a:gd name="connsiteY21" fmla="*/ 3120373 h 3120373"/>
              <a:gd name="connsiteX22" fmla="*/ 0 w 2195098"/>
              <a:gd name="connsiteY22" fmla="*/ 3120373 h 3120373"/>
              <a:gd name="connsiteX23" fmla="*/ 0 w 2195098"/>
              <a:gd name="connsiteY23" fmla="*/ 2080249 h 3120373"/>
              <a:gd name="connsiteX24" fmla="*/ 0 w 2195098"/>
              <a:gd name="connsiteY24" fmla="*/ 1040124 h 3120373"/>
              <a:gd name="connsiteX25" fmla="*/ 0 w 2195098"/>
              <a:gd name="connsiteY2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731699 w 2195098"/>
              <a:gd name="connsiteY22" fmla="*/ 3120373 h 3120373"/>
              <a:gd name="connsiteX23" fmla="*/ 0 w 2195098"/>
              <a:gd name="connsiteY23" fmla="*/ 3120373 h 3120373"/>
              <a:gd name="connsiteX24" fmla="*/ 0 w 2195098"/>
              <a:gd name="connsiteY24" fmla="*/ 2080249 h 3120373"/>
              <a:gd name="connsiteX25" fmla="*/ 0 w 2195098"/>
              <a:gd name="connsiteY25" fmla="*/ 1040124 h 3120373"/>
              <a:gd name="connsiteX26" fmla="*/ 0 w 2195098"/>
              <a:gd name="connsiteY2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975599 w 2195098"/>
              <a:gd name="connsiteY22" fmla="*/ 3120373 h 3120373"/>
              <a:gd name="connsiteX23" fmla="*/ 731699 w 2195098"/>
              <a:gd name="connsiteY23" fmla="*/ 3120373 h 3120373"/>
              <a:gd name="connsiteX24" fmla="*/ 0 w 2195098"/>
              <a:gd name="connsiteY24" fmla="*/ 3120373 h 3120373"/>
              <a:gd name="connsiteX25" fmla="*/ 0 w 2195098"/>
              <a:gd name="connsiteY25" fmla="*/ 2080249 h 3120373"/>
              <a:gd name="connsiteX26" fmla="*/ 0 w 2195098"/>
              <a:gd name="connsiteY26" fmla="*/ 1040124 h 3120373"/>
              <a:gd name="connsiteX27" fmla="*/ 0 w 2195098"/>
              <a:gd name="connsiteY2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0 w 2195098"/>
              <a:gd name="connsiteY25" fmla="*/ 3120373 h 3120373"/>
              <a:gd name="connsiteX26" fmla="*/ 0 w 2195098"/>
              <a:gd name="connsiteY26" fmla="*/ 2080249 h 3120373"/>
              <a:gd name="connsiteX27" fmla="*/ 0 w 2195098"/>
              <a:gd name="connsiteY27" fmla="*/ 1040124 h 3120373"/>
              <a:gd name="connsiteX28" fmla="*/ 0 w 2195098"/>
              <a:gd name="connsiteY2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243900 w 2195098"/>
              <a:gd name="connsiteY25" fmla="*/ 3120373 h 3120373"/>
              <a:gd name="connsiteX26" fmla="*/ 0 w 2195098"/>
              <a:gd name="connsiteY26" fmla="*/ 3120373 h 3120373"/>
              <a:gd name="connsiteX27" fmla="*/ 0 w 2195098"/>
              <a:gd name="connsiteY27" fmla="*/ 2080249 h 3120373"/>
              <a:gd name="connsiteX28" fmla="*/ 0 w 2195098"/>
              <a:gd name="connsiteY28" fmla="*/ 1040124 h 3120373"/>
              <a:gd name="connsiteX29" fmla="*/ 0 w 2195098"/>
              <a:gd name="connsiteY2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080249 h 3120373"/>
              <a:gd name="connsiteX29" fmla="*/ 0 w 2195098"/>
              <a:gd name="connsiteY29" fmla="*/ 1040124 h 3120373"/>
              <a:gd name="connsiteX30" fmla="*/ 0 w 2195098"/>
              <a:gd name="connsiteY3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426957 h 3120373"/>
              <a:gd name="connsiteX29" fmla="*/ 0 w 2195098"/>
              <a:gd name="connsiteY29" fmla="*/ 2080249 h 3120373"/>
              <a:gd name="connsiteX30" fmla="*/ 0 w 2195098"/>
              <a:gd name="connsiteY30" fmla="*/ 1040124 h 3120373"/>
              <a:gd name="connsiteX31" fmla="*/ 0 w 2195098"/>
              <a:gd name="connsiteY3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040124 h 3120373"/>
              <a:gd name="connsiteX32" fmla="*/ 0 w 2195098"/>
              <a:gd name="connsiteY3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386832 h 3120373"/>
              <a:gd name="connsiteX32" fmla="*/ 0 w 2195098"/>
              <a:gd name="connsiteY32" fmla="*/ 1040124 h 3120373"/>
              <a:gd name="connsiteX33" fmla="*/ 0 w 2195098"/>
              <a:gd name="connsiteY3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346708 h 3120373"/>
              <a:gd name="connsiteX35" fmla="*/ 0 w 2195098"/>
              <a:gd name="connsiteY3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693416 h 3120373"/>
              <a:gd name="connsiteX35" fmla="*/ 0 w 2195098"/>
              <a:gd name="connsiteY35" fmla="*/ 346708 h 3120373"/>
              <a:gd name="connsiteX36" fmla="*/ 0 w 2195098"/>
              <a:gd name="connsiteY36" fmla="*/ 0 h 3120373"/>
              <a:gd name="connsiteX0" fmla="*/ 0 w 2195098"/>
              <a:gd name="connsiteY0" fmla="*/ 0 h 3120373"/>
              <a:gd name="connsiteX1" fmla="*/ 162600 w 2195098"/>
              <a:gd name="connsiteY1" fmla="*/ 0 h 3120373"/>
              <a:gd name="connsiteX2" fmla="*/ 243900 w 2195098"/>
              <a:gd name="connsiteY2" fmla="*/ 0 h 3120373"/>
              <a:gd name="connsiteX3" fmla="*/ 487799 w 2195098"/>
              <a:gd name="connsiteY3" fmla="*/ 0 h 3120373"/>
              <a:gd name="connsiteX4" fmla="*/ 731699 w 2195098"/>
              <a:gd name="connsiteY4" fmla="*/ 0 h 3120373"/>
              <a:gd name="connsiteX5" fmla="*/ 975599 w 2195098"/>
              <a:gd name="connsiteY5" fmla="*/ 0 h 3120373"/>
              <a:gd name="connsiteX6" fmla="*/ 1219499 w 2195098"/>
              <a:gd name="connsiteY6" fmla="*/ 0 h 3120373"/>
              <a:gd name="connsiteX7" fmla="*/ 1463399 w 2195098"/>
              <a:gd name="connsiteY7" fmla="*/ 0 h 3120373"/>
              <a:gd name="connsiteX8" fmla="*/ 1707299 w 2195098"/>
              <a:gd name="connsiteY8" fmla="*/ 0 h 3120373"/>
              <a:gd name="connsiteX9" fmla="*/ 1951198 w 2195098"/>
              <a:gd name="connsiteY9" fmla="*/ 0 h 3120373"/>
              <a:gd name="connsiteX10" fmla="*/ 2195098 w 2195098"/>
              <a:gd name="connsiteY10" fmla="*/ 0 h 3120373"/>
              <a:gd name="connsiteX11" fmla="*/ 2195098 w 2195098"/>
              <a:gd name="connsiteY11" fmla="*/ 346708 h 3120373"/>
              <a:gd name="connsiteX12" fmla="*/ 2195098 w 2195098"/>
              <a:gd name="connsiteY12" fmla="*/ 693417 h 3120373"/>
              <a:gd name="connsiteX13" fmla="*/ 2195098 w 2195098"/>
              <a:gd name="connsiteY13" fmla="*/ 1040125 h 3120373"/>
              <a:gd name="connsiteX14" fmla="*/ 2195098 w 2195098"/>
              <a:gd name="connsiteY14" fmla="*/ 1386833 h 3120373"/>
              <a:gd name="connsiteX15" fmla="*/ 2195098 w 2195098"/>
              <a:gd name="connsiteY15" fmla="*/ 1733541 h 3120373"/>
              <a:gd name="connsiteX16" fmla="*/ 2195098 w 2195098"/>
              <a:gd name="connsiteY16" fmla="*/ 2080249 h 3120373"/>
              <a:gd name="connsiteX17" fmla="*/ 2195098 w 2195098"/>
              <a:gd name="connsiteY17" fmla="*/ 2426957 h 3120373"/>
              <a:gd name="connsiteX18" fmla="*/ 2195098 w 2195098"/>
              <a:gd name="connsiteY18" fmla="*/ 2773665 h 3120373"/>
              <a:gd name="connsiteX19" fmla="*/ 2195098 w 2195098"/>
              <a:gd name="connsiteY19" fmla="*/ 3120373 h 3120373"/>
              <a:gd name="connsiteX20" fmla="*/ 1951198 w 2195098"/>
              <a:gd name="connsiteY20" fmla="*/ 3120373 h 3120373"/>
              <a:gd name="connsiteX21" fmla="*/ 1707299 w 2195098"/>
              <a:gd name="connsiteY21" fmla="*/ 3120373 h 3120373"/>
              <a:gd name="connsiteX22" fmla="*/ 1463399 w 2195098"/>
              <a:gd name="connsiteY22" fmla="*/ 3120373 h 3120373"/>
              <a:gd name="connsiteX23" fmla="*/ 1219499 w 2195098"/>
              <a:gd name="connsiteY23" fmla="*/ 3120373 h 3120373"/>
              <a:gd name="connsiteX24" fmla="*/ 975599 w 2195098"/>
              <a:gd name="connsiteY24" fmla="*/ 3120373 h 3120373"/>
              <a:gd name="connsiteX25" fmla="*/ 731699 w 2195098"/>
              <a:gd name="connsiteY25" fmla="*/ 3120373 h 3120373"/>
              <a:gd name="connsiteX26" fmla="*/ 487799 w 2195098"/>
              <a:gd name="connsiteY26" fmla="*/ 3120373 h 3120373"/>
              <a:gd name="connsiteX27" fmla="*/ 243900 w 2195098"/>
              <a:gd name="connsiteY27" fmla="*/ 3120373 h 3120373"/>
              <a:gd name="connsiteX28" fmla="*/ 0 w 2195098"/>
              <a:gd name="connsiteY28" fmla="*/ 3120373 h 3120373"/>
              <a:gd name="connsiteX29" fmla="*/ 0 w 2195098"/>
              <a:gd name="connsiteY29" fmla="*/ 2773665 h 3120373"/>
              <a:gd name="connsiteX30" fmla="*/ 0 w 2195098"/>
              <a:gd name="connsiteY30" fmla="*/ 2426957 h 3120373"/>
              <a:gd name="connsiteX31" fmla="*/ 0 w 2195098"/>
              <a:gd name="connsiteY31" fmla="*/ 2080249 h 3120373"/>
              <a:gd name="connsiteX32" fmla="*/ 0 w 2195098"/>
              <a:gd name="connsiteY32" fmla="*/ 1733541 h 3120373"/>
              <a:gd name="connsiteX33" fmla="*/ 0 w 2195098"/>
              <a:gd name="connsiteY33" fmla="*/ 1386832 h 3120373"/>
              <a:gd name="connsiteX34" fmla="*/ 0 w 2195098"/>
              <a:gd name="connsiteY34" fmla="*/ 1040124 h 3120373"/>
              <a:gd name="connsiteX35" fmla="*/ 0 w 2195098"/>
              <a:gd name="connsiteY35" fmla="*/ 693416 h 3120373"/>
              <a:gd name="connsiteX36" fmla="*/ 0 w 2195098"/>
              <a:gd name="connsiteY36" fmla="*/ 346708 h 3120373"/>
              <a:gd name="connsiteX37" fmla="*/ 0 w 2195098"/>
              <a:gd name="connsiteY3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87799 w 2195098"/>
              <a:gd name="connsiteY4" fmla="*/ 0 h 3120373"/>
              <a:gd name="connsiteX5" fmla="*/ 731699 w 2195098"/>
              <a:gd name="connsiteY5" fmla="*/ 0 h 3120373"/>
              <a:gd name="connsiteX6" fmla="*/ 975599 w 2195098"/>
              <a:gd name="connsiteY6" fmla="*/ 0 h 3120373"/>
              <a:gd name="connsiteX7" fmla="*/ 1219499 w 2195098"/>
              <a:gd name="connsiteY7" fmla="*/ 0 h 3120373"/>
              <a:gd name="connsiteX8" fmla="*/ 1463399 w 2195098"/>
              <a:gd name="connsiteY8" fmla="*/ 0 h 3120373"/>
              <a:gd name="connsiteX9" fmla="*/ 1707299 w 2195098"/>
              <a:gd name="connsiteY9" fmla="*/ 0 h 3120373"/>
              <a:gd name="connsiteX10" fmla="*/ 1951198 w 2195098"/>
              <a:gd name="connsiteY10" fmla="*/ 0 h 3120373"/>
              <a:gd name="connsiteX11" fmla="*/ 2195098 w 2195098"/>
              <a:gd name="connsiteY11" fmla="*/ 0 h 3120373"/>
              <a:gd name="connsiteX12" fmla="*/ 2195098 w 2195098"/>
              <a:gd name="connsiteY12" fmla="*/ 346708 h 3120373"/>
              <a:gd name="connsiteX13" fmla="*/ 2195098 w 2195098"/>
              <a:gd name="connsiteY13" fmla="*/ 693417 h 3120373"/>
              <a:gd name="connsiteX14" fmla="*/ 2195098 w 2195098"/>
              <a:gd name="connsiteY14" fmla="*/ 1040125 h 3120373"/>
              <a:gd name="connsiteX15" fmla="*/ 2195098 w 2195098"/>
              <a:gd name="connsiteY15" fmla="*/ 1386833 h 3120373"/>
              <a:gd name="connsiteX16" fmla="*/ 2195098 w 2195098"/>
              <a:gd name="connsiteY16" fmla="*/ 1733541 h 3120373"/>
              <a:gd name="connsiteX17" fmla="*/ 2195098 w 2195098"/>
              <a:gd name="connsiteY17" fmla="*/ 2080249 h 3120373"/>
              <a:gd name="connsiteX18" fmla="*/ 2195098 w 2195098"/>
              <a:gd name="connsiteY18" fmla="*/ 2426957 h 3120373"/>
              <a:gd name="connsiteX19" fmla="*/ 2195098 w 2195098"/>
              <a:gd name="connsiteY19" fmla="*/ 2773665 h 3120373"/>
              <a:gd name="connsiteX20" fmla="*/ 2195098 w 2195098"/>
              <a:gd name="connsiteY20" fmla="*/ 3120373 h 3120373"/>
              <a:gd name="connsiteX21" fmla="*/ 1951198 w 2195098"/>
              <a:gd name="connsiteY21" fmla="*/ 3120373 h 3120373"/>
              <a:gd name="connsiteX22" fmla="*/ 1707299 w 2195098"/>
              <a:gd name="connsiteY22" fmla="*/ 3120373 h 3120373"/>
              <a:gd name="connsiteX23" fmla="*/ 1463399 w 2195098"/>
              <a:gd name="connsiteY23" fmla="*/ 3120373 h 3120373"/>
              <a:gd name="connsiteX24" fmla="*/ 1219499 w 2195098"/>
              <a:gd name="connsiteY24" fmla="*/ 3120373 h 3120373"/>
              <a:gd name="connsiteX25" fmla="*/ 975599 w 2195098"/>
              <a:gd name="connsiteY25" fmla="*/ 3120373 h 3120373"/>
              <a:gd name="connsiteX26" fmla="*/ 731699 w 2195098"/>
              <a:gd name="connsiteY26" fmla="*/ 3120373 h 3120373"/>
              <a:gd name="connsiteX27" fmla="*/ 487799 w 2195098"/>
              <a:gd name="connsiteY27" fmla="*/ 3120373 h 3120373"/>
              <a:gd name="connsiteX28" fmla="*/ 243900 w 2195098"/>
              <a:gd name="connsiteY28" fmla="*/ 3120373 h 3120373"/>
              <a:gd name="connsiteX29" fmla="*/ 0 w 2195098"/>
              <a:gd name="connsiteY29" fmla="*/ 3120373 h 3120373"/>
              <a:gd name="connsiteX30" fmla="*/ 0 w 2195098"/>
              <a:gd name="connsiteY30" fmla="*/ 2773665 h 3120373"/>
              <a:gd name="connsiteX31" fmla="*/ 0 w 2195098"/>
              <a:gd name="connsiteY31" fmla="*/ 2426957 h 3120373"/>
              <a:gd name="connsiteX32" fmla="*/ 0 w 2195098"/>
              <a:gd name="connsiteY32" fmla="*/ 2080249 h 3120373"/>
              <a:gd name="connsiteX33" fmla="*/ 0 w 2195098"/>
              <a:gd name="connsiteY33" fmla="*/ 1733541 h 3120373"/>
              <a:gd name="connsiteX34" fmla="*/ 0 w 2195098"/>
              <a:gd name="connsiteY34" fmla="*/ 1386832 h 3120373"/>
              <a:gd name="connsiteX35" fmla="*/ 0 w 2195098"/>
              <a:gd name="connsiteY35" fmla="*/ 1040124 h 3120373"/>
              <a:gd name="connsiteX36" fmla="*/ 0 w 2195098"/>
              <a:gd name="connsiteY36" fmla="*/ 693416 h 3120373"/>
              <a:gd name="connsiteX37" fmla="*/ 0 w 2195098"/>
              <a:gd name="connsiteY37" fmla="*/ 346708 h 3120373"/>
              <a:gd name="connsiteX38" fmla="*/ 0 w 2195098"/>
              <a:gd name="connsiteY3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06499 w 2195098"/>
              <a:gd name="connsiteY4" fmla="*/ 0 h 3120373"/>
              <a:gd name="connsiteX5" fmla="*/ 487799 w 2195098"/>
              <a:gd name="connsiteY5" fmla="*/ 0 h 3120373"/>
              <a:gd name="connsiteX6" fmla="*/ 731699 w 2195098"/>
              <a:gd name="connsiteY6" fmla="*/ 0 h 3120373"/>
              <a:gd name="connsiteX7" fmla="*/ 975599 w 2195098"/>
              <a:gd name="connsiteY7" fmla="*/ 0 h 3120373"/>
              <a:gd name="connsiteX8" fmla="*/ 1219499 w 2195098"/>
              <a:gd name="connsiteY8" fmla="*/ 0 h 3120373"/>
              <a:gd name="connsiteX9" fmla="*/ 1463399 w 2195098"/>
              <a:gd name="connsiteY9" fmla="*/ 0 h 3120373"/>
              <a:gd name="connsiteX10" fmla="*/ 1707299 w 2195098"/>
              <a:gd name="connsiteY10" fmla="*/ 0 h 3120373"/>
              <a:gd name="connsiteX11" fmla="*/ 1951198 w 2195098"/>
              <a:gd name="connsiteY11" fmla="*/ 0 h 3120373"/>
              <a:gd name="connsiteX12" fmla="*/ 2195098 w 2195098"/>
              <a:gd name="connsiteY12" fmla="*/ 0 h 3120373"/>
              <a:gd name="connsiteX13" fmla="*/ 2195098 w 2195098"/>
              <a:gd name="connsiteY13" fmla="*/ 346708 h 3120373"/>
              <a:gd name="connsiteX14" fmla="*/ 2195098 w 2195098"/>
              <a:gd name="connsiteY14" fmla="*/ 693417 h 3120373"/>
              <a:gd name="connsiteX15" fmla="*/ 2195098 w 2195098"/>
              <a:gd name="connsiteY15" fmla="*/ 1040125 h 3120373"/>
              <a:gd name="connsiteX16" fmla="*/ 2195098 w 2195098"/>
              <a:gd name="connsiteY16" fmla="*/ 1386833 h 3120373"/>
              <a:gd name="connsiteX17" fmla="*/ 2195098 w 2195098"/>
              <a:gd name="connsiteY17" fmla="*/ 1733541 h 3120373"/>
              <a:gd name="connsiteX18" fmla="*/ 2195098 w 2195098"/>
              <a:gd name="connsiteY18" fmla="*/ 2080249 h 3120373"/>
              <a:gd name="connsiteX19" fmla="*/ 2195098 w 2195098"/>
              <a:gd name="connsiteY19" fmla="*/ 2426957 h 3120373"/>
              <a:gd name="connsiteX20" fmla="*/ 2195098 w 2195098"/>
              <a:gd name="connsiteY20" fmla="*/ 2773665 h 3120373"/>
              <a:gd name="connsiteX21" fmla="*/ 2195098 w 2195098"/>
              <a:gd name="connsiteY21" fmla="*/ 3120373 h 3120373"/>
              <a:gd name="connsiteX22" fmla="*/ 1951198 w 2195098"/>
              <a:gd name="connsiteY22" fmla="*/ 3120373 h 3120373"/>
              <a:gd name="connsiteX23" fmla="*/ 1707299 w 2195098"/>
              <a:gd name="connsiteY23" fmla="*/ 3120373 h 3120373"/>
              <a:gd name="connsiteX24" fmla="*/ 1463399 w 2195098"/>
              <a:gd name="connsiteY24" fmla="*/ 3120373 h 3120373"/>
              <a:gd name="connsiteX25" fmla="*/ 1219499 w 2195098"/>
              <a:gd name="connsiteY25" fmla="*/ 3120373 h 3120373"/>
              <a:gd name="connsiteX26" fmla="*/ 975599 w 2195098"/>
              <a:gd name="connsiteY26" fmla="*/ 3120373 h 3120373"/>
              <a:gd name="connsiteX27" fmla="*/ 731699 w 2195098"/>
              <a:gd name="connsiteY27" fmla="*/ 3120373 h 3120373"/>
              <a:gd name="connsiteX28" fmla="*/ 487799 w 2195098"/>
              <a:gd name="connsiteY28" fmla="*/ 3120373 h 3120373"/>
              <a:gd name="connsiteX29" fmla="*/ 243900 w 2195098"/>
              <a:gd name="connsiteY29" fmla="*/ 3120373 h 3120373"/>
              <a:gd name="connsiteX30" fmla="*/ 0 w 2195098"/>
              <a:gd name="connsiteY30" fmla="*/ 3120373 h 3120373"/>
              <a:gd name="connsiteX31" fmla="*/ 0 w 2195098"/>
              <a:gd name="connsiteY31" fmla="*/ 2773665 h 3120373"/>
              <a:gd name="connsiteX32" fmla="*/ 0 w 2195098"/>
              <a:gd name="connsiteY32" fmla="*/ 2426957 h 3120373"/>
              <a:gd name="connsiteX33" fmla="*/ 0 w 2195098"/>
              <a:gd name="connsiteY33" fmla="*/ 2080249 h 3120373"/>
              <a:gd name="connsiteX34" fmla="*/ 0 w 2195098"/>
              <a:gd name="connsiteY34" fmla="*/ 1733541 h 3120373"/>
              <a:gd name="connsiteX35" fmla="*/ 0 w 2195098"/>
              <a:gd name="connsiteY35" fmla="*/ 1386832 h 3120373"/>
              <a:gd name="connsiteX36" fmla="*/ 0 w 2195098"/>
              <a:gd name="connsiteY36" fmla="*/ 1040124 h 3120373"/>
              <a:gd name="connsiteX37" fmla="*/ 0 w 2195098"/>
              <a:gd name="connsiteY37" fmla="*/ 693416 h 3120373"/>
              <a:gd name="connsiteX38" fmla="*/ 0 w 2195098"/>
              <a:gd name="connsiteY38" fmla="*/ 346708 h 3120373"/>
              <a:gd name="connsiteX39" fmla="*/ 0 w 2195098"/>
              <a:gd name="connsiteY3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731699 w 2195098"/>
              <a:gd name="connsiteY7" fmla="*/ 0 h 3120373"/>
              <a:gd name="connsiteX8" fmla="*/ 975599 w 2195098"/>
              <a:gd name="connsiteY8" fmla="*/ 0 h 3120373"/>
              <a:gd name="connsiteX9" fmla="*/ 1219499 w 2195098"/>
              <a:gd name="connsiteY9" fmla="*/ 0 h 3120373"/>
              <a:gd name="connsiteX10" fmla="*/ 1463399 w 2195098"/>
              <a:gd name="connsiteY10" fmla="*/ 0 h 3120373"/>
              <a:gd name="connsiteX11" fmla="*/ 1707299 w 2195098"/>
              <a:gd name="connsiteY11" fmla="*/ 0 h 3120373"/>
              <a:gd name="connsiteX12" fmla="*/ 1951198 w 2195098"/>
              <a:gd name="connsiteY12" fmla="*/ 0 h 3120373"/>
              <a:gd name="connsiteX13" fmla="*/ 2195098 w 2195098"/>
              <a:gd name="connsiteY13" fmla="*/ 0 h 3120373"/>
              <a:gd name="connsiteX14" fmla="*/ 2195098 w 2195098"/>
              <a:gd name="connsiteY14" fmla="*/ 346708 h 3120373"/>
              <a:gd name="connsiteX15" fmla="*/ 2195098 w 2195098"/>
              <a:gd name="connsiteY15" fmla="*/ 693417 h 3120373"/>
              <a:gd name="connsiteX16" fmla="*/ 2195098 w 2195098"/>
              <a:gd name="connsiteY16" fmla="*/ 1040125 h 3120373"/>
              <a:gd name="connsiteX17" fmla="*/ 2195098 w 2195098"/>
              <a:gd name="connsiteY17" fmla="*/ 1386833 h 3120373"/>
              <a:gd name="connsiteX18" fmla="*/ 2195098 w 2195098"/>
              <a:gd name="connsiteY18" fmla="*/ 1733541 h 3120373"/>
              <a:gd name="connsiteX19" fmla="*/ 2195098 w 2195098"/>
              <a:gd name="connsiteY19" fmla="*/ 2080249 h 3120373"/>
              <a:gd name="connsiteX20" fmla="*/ 2195098 w 2195098"/>
              <a:gd name="connsiteY20" fmla="*/ 2426957 h 3120373"/>
              <a:gd name="connsiteX21" fmla="*/ 2195098 w 2195098"/>
              <a:gd name="connsiteY21" fmla="*/ 2773665 h 3120373"/>
              <a:gd name="connsiteX22" fmla="*/ 2195098 w 2195098"/>
              <a:gd name="connsiteY22" fmla="*/ 3120373 h 3120373"/>
              <a:gd name="connsiteX23" fmla="*/ 1951198 w 2195098"/>
              <a:gd name="connsiteY23" fmla="*/ 3120373 h 3120373"/>
              <a:gd name="connsiteX24" fmla="*/ 1707299 w 2195098"/>
              <a:gd name="connsiteY24" fmla="*/ 3120373 h 3120373"/>
              <a:gd name="connsiteX25" fmla="*/ 1463399 w 2195098"/>
              <a:gd name="connsiteY25" fmla="*/ 3120373 h 3120373"/>
              <a:gd name="connsiteX26" fmla="*/ 1219499 w 2195098"/>
              <a:gd name="connsiteY26" fmla="*/ 3120373 h 3120373"/>
              <a:gd name="connsiteX27" fmla="*/ 975599 w 2195098"/>
              <a:gd name="connsiteY27" fmla="*/ 3120373 h 3120373"/>
              <a:gd name="connsiteX28" fmla="*/ 731699 w 2195098"/>
              <a:gd name="connsiteY28" fmla="*/ 3120373 h 3120373"/>
              <a:gd name="connsiteX29" fmla="*/ 487799 w 2195098"/>
              <a:gd name="connsiteY29" fmla="*/ 3120373 h 3120373"/>
              <a:gd name="connsiteX30" fmla="*/ 2439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2773665 h 3120373"/>
              <a:gd name="connsiteX33" fmla="*/ 0 w 2195098"/>
              <a:gd name="connsiteY33" fmla="*/ 2426957 h 3120373"/>
              <a:gd name="connsiteX34" fmla="*/ 0 w 2195098"/>
              <a:gd name="connsiteY34" fmla="*/ 2080249 h 3120373"/>
              <a:gd name="connsiteX35" fmla="*/ 0 w 2195098"/>
              <a:gd name="connsiteY35" fmla="*/ 1733541 h 3120373"/>
              <a:gd name="connsiteX36" fmla="*/ 0 w 2195098"/>
              <a:gd name="connsiteY36" fmla="*/ 1386832 h 3120373"/>
              <a:gd name="connsiteX37" fmla="*/ 0 w 2195098"/>
              <a:gd name="connsiteY37" fmla="*/ 1040124 h 3120373"/>
              <a:gd name="connsiteX38" fmla="*/ 0 w 2195098"/>
              <a:gd name="connsiteY38" fmla="*/ 693416 h 3120373"/>
              <a:gd name="connsiteX39" fmla="*/ 0 w 2195098"/>
              <a:gd name="connsiteY39" fmla="*/ 346708 h 3120373"/>
              <a:gd name="connsiteX40" fmla="*/ 0 w 2195098"/>
              <a:gd name="connsiteY4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650399 w 2195098"/>
              <a:gd name="connsiteY7" fmla="*/ 0 h 3120373"/>
              <a:gd name="connsiteX8" fmla="*/ 731699 w 2195098"/>
              <a:gd name="connsiteY8" fmla="*/ 0 h 3120373"/>
              <a:gd name="connsiteX9" fmla="*/ 975599 w 2195098"/>
              <a:gd name="connsiteY9" fmla="*/ 0 h 3120373"/>
              <a:gd name="connsiteX10" fmla="*/ 1219499 w 2195098"/>
              <a:gd name="connsiteY10" fmla="*/ 0 h 3120373"/>
              <a:gd name="connsiteX11" fmla="*/ 1463399 w 2195098"/>
              <a:gd name="connsiteY11" fmla="*/ 0 h 3120373"/>
              <a:gd name="connsiteX12" fmla="*/ 1707299 w 2195098"/>
              <a:gd name="connsiteY12" fmla="*/ 0 h 3120373"/>
              <a:gd name="connsiteX13" fmla="*/ 1951198 w 2195098"/>
              <a:gd name="connsiteY13" fmla="*/ 0 h 3120373"/>
              <a:gd name="connsiteX14" fmla="*/ 2195098 w 2195098"/>
              <a:gd name="connsiteY14" fmla="*/ 0 h 3120373"/>
              <a:gd name="connsiteX15" fmla="*/ 2195098 w 2195098"/>
              <a:gd name="connsiteY15" fmla="*/ 346708 h 3120373"/>
              <a:gd name="connsiteX16" fmla="*/ 2195098 w 2195098"/>
              <a:gd name="connsiteY16" fmla="*/ 693417 h 3120373"/>
              <a:gd name="connsiteX17" fmla="*/ 2195098 w 2195098"/>
              <a:gd name="connsiteY17" fmla="*/ 1040125 h 3120373"/>
              <a:gd name="connsiteX18" fmla="*/ 2195098 w 2195098"/>
              <a:gd name="connsiteY18" fmla="*/ 1386833 h 3120373"/>
              <a:gd name="connsiteX19" fmla="*/ 2195098 w 2195098"/>
              <a:gd name="connsiteY19" fmla="*/ 1733541 h 3120373"/>
              <a:gd name="connsiteX20" fmla="*/ 2195098 w 2195098"/>
              <a:gd name="connsiteY20" fmla="*/ 2080249 h 3120373"/>
              <a:gd name="connsiteX21" fmla="*/ 2195098 w 2195098"/>
              <a:gd name="connsiteY21" fmla="*/ 2426957 h 3120373"/>
              <a:gd name="connsiteX22" fmla="*/ 2195098 w 2195098"/>
              <a:gd name="connsiteY22" fmla="*/ 2773665 h 3120373"/>
              <a:gd name="connsiteX23" fmla="*/ 2195098 w 2195098"/>
              <a:gd name="connsiteY23" fmla="*/ 3120373 h 3120373"/>
              <a:gd name="connsiteX24" fmla="*/ 1951198 w 2195098"/>
              <a:gd name="connsiteY24" fmla="*/ 3120373 h 3120373"/>
              <a:gd name="connsiteX25" fmla="*/ 1707299 w 2195098"/>
              <a:gd name="connsiteY25" fmla="*/ 3120373 h 3120373"/>
              <a:gd name="connsiteX26" fmla="*/ 1463399 w 2195098"/>
              <a:gd name="connsiteY26" fmla="*/ 3120373 h 3120373"/>
              <a:gd name="connsiteX27" fmla="*/ 1219499 w 2195098"/>
              <a:gd name="connsiteY27" fmla="*/ 3120373 h 3120373"/>
              <a:gd name="connsiteX28" fmla="*/ 975599 w 2195098"/>
              <a:gd name="connsiteY28" fmla="*/ 3120373 h 3120373"/>
              <a:gd name="connsiteX29" fmla="*/ 731699 w 2195098"/>
              <a:gd name="connsiteY29" fmla="*/ 3120373 h 3120373"/>
              <a:gd name="connsiteX30" fmla="*/ 487799 w 2195098"/>
              <a:gd name="connsiteY30" fmla="*/ 3120373 h 3120373"/>
              <a:gd name="connsiteX31" fmla="*/ 2439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2773665 h 3120373"/>
              <a:gd name="connsiteX34" fmla="*/ 0 w 2195098"/>
              <a:gd name="connsiteY34" fmla="*/ 2426957 h 3120373"/>
              <a:gd name="connsiteX35" fmla="*/ 0 w 2195098"/>
              <a:gd name="connsiteY35" fmla="*/ 2080249 h 3120373"/>
              <a:gd name="connsiteX36" fmla="*/ 0 w 2195098"/>
              <a:gd name="connsiteY36" fmla="*/ 1733541 h 3120373"/>
              <a:gd name="connsiteX37" fmla="*/ 0 w 2195098"/>
              <a:gd name="connsiteY37" fmla="*/ 1386832 h 3120373"/>
              <a:gd name="connsiteX38" fmla="*/ 0 w 2195098"/>
              <a:gd name="connsiteY38" fmla="*/ 1040124 h 3120373"/>
              <a:gd name="connsiteX39" fmla="*/ 0 w 2195098"/>
              <a:gd name="connsiteY39" fmla="*/ 693416 h 3120373"/>
              <a:gd name="connsiteX40" fmla="*/ 0 w 2195098"/>
              <a:gd name="connsiteY40" fmla="*/ 346708 h 3120373"/>
              <a:gd name="connsiteX41" fmla="*/ 0 w 2195098"/>
              <a:gd name="connsiteY4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975599 w 2195098"/>
              <a:gd name="connsiteY10" fmla="*/ 0 h 3120373"/>
              <a:gd name="connsiteX11" fmla="*/ 1219499 w 2195098"/>
              <a:gd name="connsiteY11" fmla="*/ 0 h 3120373"/>
              <a:gd name="connsiteX12" fmla="*/ 1463399 w 2195098"/>
              <a:gd name="connsiteY12" fmla="*/ 0 h 3120373"/>
              <a:gd name="connsiteX13" fmla="*/ 1707299 w 2195098"/>
              <a:gd name="connsiteY13" fmla="*/ 0 h 3120373"/>
              <a:gd name="connsiteX14" fmla="*/ 1951198 w 2195098"/>
              <a:gd name="connsiteY14" fmla="*/ 0 h 3120373"/>
              <a:gd name="connsiteX15" fmla="*/ 2195098 w 2195098"/>
              <a:gd name="connsiteY15" fmla="*/ 0 h 3120373"/>
              <a:gd name="connsiteX16" fmla="*/ 2195098 w 2195098"/>
              <a:gd name="connsiteY16" fmla="*/ 346708 h 3120373"/>
              <a:gd name="connsiteX17" fmla="*/ 2195098 w 2195098"/>
              <a:gd name="connsiteY17" fmla="*/ 693417 h 3120373"/>
              <a:gd name="connsiteX18" fmla="*/ 2195098 w 2195098"/>
              <a:gd name="connsiteY18" fmla="*/ 1040125 h 3120373"/>
              <a:gd name="connsiteX19" fmla="*/ 2195098 w 2195098"/>
              <a:gd name="connsiteY19" fmla="*/ 1386833 h 3120373"/>
              <a:gd name="connsiteX20" fmla="*/ 2195098 w 2195098"/>
              <a:gd name="connsiteY20" fmla="*/ 1733541 h 3120373"/>
              <a:gd name="connsiteX21" fmla="*/ 2195098 w 2195098"/>
              <a:gd name="connsiteY21" fmla="*/ 2080249 h 3120373"/>
              <a:gd name="connsiteX22" fmla="*/ 2195098 w 2195098"/>
              <a:gd name="connsiteY22" fmla="*/ 2426957 h 3120373"/>
              <a:gd name="connsiteX23" fmla="*/ 2195098 w 2195098"/>
              <a:gd name="connsiteY23" fmla="*/ 2773665 h 3120373"/>
              <a:gd name="connsiteX24" fmla="*/ 2195098 w 2195098"/>
              <a:gd name="connsiteY24" fmla="*/ 3120373 h 3120373"/>
              <a:gd name="connsiteX25" fmla="*/ 1951198 w 2195098"/>
              <a:gd name="connsiteY25" fmla="*/ 3120373 h 3120373"/>
              <a:gd name="connsiteX26" fmla="*/ 1707299 w 2195098"/>
              <a:gd name="connsiteY26" fmla="*/ 3120373 h 3120373"/>
              <a:gd name="connsiteX27" fmla="*/ 1463399 w 2195098"/>
              <a:gd name="connsiteY27" fmla="*/ 3120373 h 3120373"/>
              <a:gd name="connsiteX28" fmla="*/ 1219499 w 2195098"/>
              <a:gd name="connsiteY28" fmla="*/ 3120373 h 3120373"/>
              <a:gd name="connsiteX29" fmla="*/ 975599 w 2195098"/>
              <a:gd name="connsiteY29" fmla="*/ 3120373 h 3120373"/>
              <a:gd name="connsiteX30" fmla="*/ 731699 w 2195098"/>
              <a:gd name="connsiteY30" fmla="*/ 3120373 h 3120373"/>
              <a:gd name="connsiteX31" fmla="*/ 487799 w 2195098"/>
              <a:gd name="connsiteY31" fmla="*/ 3120373 h 3120373"/>
              <a:gd name="connsiteX32" fmla="*/ 2439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2773665 h 3120373"/>
              <a:gd name="connsiteX35" fmla="*/ 0 w 2195098"/>
              <a:gd name="connsiteY35" fmla="*/ 2426957 h 3120373"/>
              <a:gd name="connsiteX36" fmla="*/ 0 w 2195098"/>
              <a:gd name="connsiteY36" fmla="*/ 2080249 h 3120373"/>
              <a:gd name="connsiteX37" fmla="*/ 0 w 2195098"/>
              <a:gd name="connsiteY37" fmla="*/ 1733541 h 3120373"/>
              <a:gd name="connsiteX38" fmla="*/ 0 w 2195098"/>
              <a:gd name="connsiteY38" fmla="*/ 1386832 h 3120373"/>
              <a:gd name="connsiteX39" fmla="*/ 0 w 2195098"/>
              <a:gd name="connsiteY39" fmla="*/ 1040124 h 3120373"/>
              <a:gd name="connsiteX40" fmla="*/ 0 w 2195098"/>
              <a:gd name="connsiteY40" fmla="*/ 693416 h 3120373"/>
              <a:gd name="connsiteX41" fmla="*/ 0 w 2195098"/>
              <a:gd name="connsiteY41" fmla="*/ 346708 h 3120373"/>
              <a:gd name="connsiteX42" fmla="*/ 0 w 2195098"/>
              <a:gd name="connsiteY4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94299 w 2195098"/>
              <a:gd name="connsiteY10" fmla="*/ 0 h 3120373"/>
              <a:gd name="connsiteX11" fmla="*/ 975599 w 2195098"/>
              <a:gd name="connsiteY11" fmla="*/ 0 h 3120373"/>
              <a:gd name="connsiteX12" fmla="*/ 1219499 w 2195098"/>
              <a:gd name="connsiteY12" fmla="*/ 0 h 3120373"/>
              <a:gd name="connsiteX13" fmla="*/ 1463399 w 2195098"/>
              <a:gd name="connsiteY13" fmla="*/ 0 h 3120373"/>
              <a:gd name="connsiteX14" fmla="*/ 1707299 w 2195098"/>
              <a:gd name="connsiteY14" fmla="*/ 0 h 3120373"/>
              <a:gd name="connsiteX15" fmla="*/ 1951198 w 2195098"/>
              <a:gd name="connsiteY15" fmla="*/ 0 h 3120373"/>
              <a:gd name="connsiteX16" fmla="*/ 2195098 w 2195098"/>
              <a:gd name="connsiteY16" fmla="*/ 0 h 3120373"/>
              <a:gd name="connsiteX17" fmla="*/ 2195098 w 2195098"/>
              <a:gd name="connsiteY17" fmla="*/ 346708 h 3120373"/>
              <a:gd name="connsiteX18" fmla="*/ 2195098 w 2195098"/>
              <a:gd name="connsiteY18" fmla="*/ 693417 h 3120373"/>
              <a:gd name="connsiteX19" fmla="*/ 2195098 w 2195098"/>
              <a:gd name="connsiteY19" fmla="*/ 1040125 h 3120373"/>
              <a:gd name="connsiteX20" fmla="*/ 2195098 w 2195098"/>
              <a:gd name="connsiteY20" fmla="*/ 1386833 h 3120373"/>
              <a:gd name="connsiteX21" fmla="*/ 2195098 w 2195098"/>
              <a:gd name="connsiteY21" fmla="*/ 1733541 h 3120373"/>
              <a:gd name="connsiteX22" fmla="*/ 2195098 w 2195098"/>
              <a:gd name="connsiteY22" fmla="*/ 2080249 h 3120373"/>
              <a:gd name="connsiteX23" fmla="*/ 2195098 w 2195098"/>
              <a:gd name="connsiteY23" fmla="*/ 2426957 h 3120373"/>
              <a:gd name="connsiteX24" fmla="*/ 2195098 w 2195098"/>
              <a:gd name="connsiteY24" fmla="*/ 2773665 h 3120373"/>
              <a:gd name="connsiteX25" fmla="*/ 2195098 w 2195098"/>
              <a:gd name="connsiteY25" fmla="*/ 3120373 h 3120373"/>
              <a:gd name="connsiteX26" fmla="*/ 1951198 w 2195098"/>
              <a:gd name="connsiteY26" fmla="*/ 3120373 h 3120373"/>
              <a:gd name="connsiteX27" fmla="*/ 1707299 w 2195098"/>
              <a:gd name="connsiteY27" fmla="*/ 3120373 h 3120373"/>
              <a:gd name="connsiteX28" fmla="*/ 1463399 w 2195098"/>
              <a:gd name="connsiteY28" fmla="*/ 3120373 h 3120373"/>
              <a:gd name="connsiteX29" fmla="*/ 1219499 w 2195098"/>
              <a:gd name="connsiteY29" fmla="*/ 3120373 h 3120373"/>
              <a:gd name="connsiteX30" fmla="*/ 975599 w 2195098"/>
              <a:gd name="connsiteY30" fmla="*/ 3120373 h 3120373"/>
              <a:gd name="connsiteX31" fmla="*/ 731699 w 2195098"/>
              <a:gd name="connsiteY31" fmla="*/ 3120373 h 3120373"/>
              <a:gd name="connsiteX32" fmla="*/ 487799 w 2195098"/>
              <a:gd name="connsiteY32" fmla="*/ 3120373 h 3120373"/>
              <a:gd name="connsiteX33" fmla="*/ 2439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2773665 h 3120373"/>
              <a:gd name="connsiteX36" fmla="*/ 0 w 2195098"/>
              <a:gd name="connsiteY36" fmla="*/ 2426957 h 3120373"/>
              <a:gd name="connsiteX37" fmla="*/ 0 w 2195098"/>
              <a:gd name="connsiteY37" fmla="*/ 2080249 h 3120373"/>
              <a:gd name="connsiteX38" fmla="*/ 0 w 2195098"/>
              <a:gd name="connsiteY38" fmla="*/ 1733541 h 3120373"/>
              <a:gd name="connsiteX39" fmla="*/ 0 w 2195098"/>
              <a:gd name="connsiteY39" fmla="*/ 1386832 h 3120373"/>
              <a:gd name="connsiteX40" fmla="*/ 0 w 2195098"/>
              <a:gd name="connsiteY40" fmla="*/ 1040124 h 3120373"/>
              <a:gd name="connsiteX41" fmla="*/ 0 w 2195098"/>
              <a:gd name="connsiteY41" fmla="*/ 693416 h 3120373"/>
              <a:gd name="connsiteX42" fmla="*/ 0 w 2195098"/>
              <a:gd name="connsiteY42" fmla="*/ 346708 h 3120373"/>
              <a:gd name="connsiteX43" fmla="*/ 0 w 2195098"/>
              <a:gd name="connsiteY4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219499 w 2195098"/>
              <a:gd name="connsiteY13" fmla="*/ 0 h 3120373"/>
              <a:gd name="connsiteX14" fmla="*/ 1463399 w 2195098"/>
              <a:gd name="connsiteY14" fmla="*/ 0 h 3120373"/>
              <a:gd name="connsiteX15" fmla="*/ 1707299 w 2195098"/>
              <a:gd name="connsiteY15" fmla="*/ 0 h 3120373"/>
              <a:gd name="connsiteX16" fmla="*/ 1951198 w 2195098"/>
              <a:gd name="connsiteY16" fmla="*/ 0 h 3120373"/>
              <a:gd name="connsiteX17" fmla="*/ 2195098 w 2195098"/>
              <a:gd name="connsiteY17" fmla="*/ 0 h 3120373"/>
              <a:gd name="connsiteX18" fmla="*/ 2195098 w 2195098"/>
              <a:gd name="connsiteY18" fmla="*/ 346708 h 3120373"/>
              <a:gd name="connsiteX19" fmla="*/ 2195098 w 2195098"/>
              <a:gd name="connsiteY19" fmla="*/ 693417 h 3120373"/>
              <a:gd name="connsiteX20" fmla="*/ 2195098 w 2195098"/>
              <a:gd name="connsiteY20" fmla="*/ 1040125 h 3120373"/>
              <a:gd name="connsiteX21" fmla="*/ 2195098 w 2195098"/>
              <a:gd name="connsiteY21" fmla="*/ 1386833 h 3120373"/>
              <a:gd name="connsiteX22" fmla="*/ 2195098 w 2195098"/>
              <a:gd name="connsiteY22" fmla="*/ 1733541 h 3120373"/>
              <a:gd name="connsiteX23" fmla="*/ 2195098 w 2195098"/>
              <a:gd name="connsiteY23" fmla="*/ 2080249 h 3120373"/>
              <a:gd name="connsiteX24" fmla="*/ 2195098 w 2195098"/>
              <a:gd name="connsiteY24" fmla="*/ 2426957 h 3120373"/>
              <a:gd name="connsiteX25" fmla="*/ 2195098 w 2195098"/>
              <a:gd name="connsiteY25" fmla="*/ 2773665 h 3120373"/>
              <a:gd name="connsiteX26" fmla="*/ 2195098 w 2195098"/>
              <a:gd name="connsiteY26" fmla="*/ 3120373 h 3120373"/>
              <a:gd name="connsiteX27" fmla="*/ 1951198 w 2195098"/>
              <a:gd name="connsiteY27" fmla="*/ 3120373 h 3120373"/>
              <a:gd name="connsiteX28" fmla="*/ 1707299 w 2195098"/>
              <a:gd name="connsiteY28" fmla="*/ 3120373 h 3120373"/>
              <a:gd name="connsiteX29" fmla="*/ 1463399 w 2195098"/>
              <a:gd name="connsiteY29" fmla="*/ 3120373 h 3120373"/>
              <a:gd name="connsiteX30" fmla="*/ 1219499 w 2195098"/>
              <a:gd name="connsiteY30" fmla="*/ 3120373 h 3120373"/>
              <a:gd name="connsiteX31" fmla="*/ 975599 w 2195098"/>
              <a:gd name="connsiteY31" fmla="*/ 3120373 h 3120373"/>
              <a:gd name="connsiteX32" fmla="*/ 731699 w 2195098"/>
              <a:gd name="connsiteY32" fmla="*/ 3120373 h 3120373"/>
              <a:gd name="connsiteX33" fmla="*/ 487799 w 2195098"/>
              <a:gd name="connsiteY33" fmla="*/ 3120373 h 3120373"/>
              <a:gd name="connsiteX34" fmla="*/ 2439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2773665 h 3120373"/>
              <a:gd name="connsiteX37" fmla="*/ 0 w 2195098"/>
              <a:gd name="connsiteY37" fmla="*/ 2426957 h 3120373"/>
              <a:gd name="connsiteX38" fmla="*/ 0 w 2195098"/>
              <a:gd name="connsiteY38" fmla="*/ 2080249 h 3120373"/>
              <a:gd name="connsiteX39" fmla="*/ 0 w 2195098"/>
              <a:gd name="connsiteY39" fmla="*/ 1733541 h 3120373"/>
              <a:gd name="connsiteX40" fmla="*/ 0 w 2195098"/>
              <a:gd name="connsiteY40" fmla="*/ 1386832 h 3120373"/>
              <a:gd name="connsiteX41" fmla="*/ 0 w 2195098"/>
              <a:gd name="connsiteY41" fmla="*/ 1040124 h 3120373"/>
              <a:gd name="connsiteX42" fmla="*/ 0 w 2195098"/>
              <a:gd name="connsiteY42" fmla="*/ 693416 h 3120373"/>
              <a:gd name="connsiteX43" fmla="*/ 0 w 2195098"/>
              <a:gd name="connsiteY43" fmla="*/ 346708 h 3120373"/>
              <a:gd name="connsiteX44" fmla="*/ 0 w 2195098"/>
              <a:gd name="connsiteY4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138199 w 2195098"/>
              <a:gd name="connsiteY13" fmla="*/ 0 h 3120373"/>
              <a:gd name="connsiteX14" fmla="*/ 1219499 w 2195098"/>
              <a:gd name="connsiteY14" fmla="*/ 0 h 3120373"/>
              <a:gd name="connsiteX15" fmla="*/ 1463399 w 2195098"/>
              <a:gd name="connsiteY15" fmla="*/ 0 h 3120373"/>
              <a:gd name="connsiteX16" fmla="*/ 1707299 w 2195098"/>
              <a:gd name="connsiteY16" fmla="*/ 0 h 3120373"/>
              <a:gd name="connsiteX17" fmla="*/ 1951198 w 2195098"/>
              <a:gd name="connsiteY17" fmla="*/ 0 h 3120373"/>
              <a:gd name="connsiteX18" fmla="*/ 2195098 w 2195098"/>
              <a:gd name="connsiteY18" fmla="*/ 0 h 3120373"/>
              <a:gd name="connsiteX19" fmla="*/ 2195098 w 2195098"/>
              <a:gd name="connsiteY19" fmla="*/ 346708 h 3120373"/>
              <a:gd name="connsiteX20" fmla="*/ 2195098 w 2195098"/>
              <a:gd name="connsiteY20" fmla="*/ 693417 h 3120373"/>
              <a:gd name="connsiteX21" fmla="*/ 2195098 w 2195098"/>
              <a:gd name="connsiteY21" fmla="*/ 1040125 h 3120373"/>
              <a:gd name="connsiteX22" fmla="*/ 2195098 w 2195098"/>
              <a:gd name="connsiteY22" fmla="*/ 1386833 h 3120373"/>
              <a:gd name="connsiteX23" fmla="*/ 2195098 w 2195098"/>
              <a:gd name="connsiteY23" fmla="*/ 1733541 h 3120373"/>
              <a:gd name="connsiteX24" fmla="*/ 2195098 w 2195098"/>
              <a:gd name="connsiteY24" fmla="*/ 2080249 h 3120373"/>
              <a:gd name="connsiteX25" fmla="*/ 2195098 w 2195098"/>
              <a:gd name="connsiteY25" fmla="*/ 2426957 h 3120373"/>
              <a:gd name="connsiteX26" fmla="*/ 2195098 w 2195098"/>
              <a:gd name="connsiteY26" fmla="*/ 2773665 h 3120373"/>
              <a:gd name="connsiteX27" fmla="*/ 2195098 w 2195098"/>
              <a:gd name="connsiteY27" fmla="*/ 3120373 h 3120373"/>
              <a:gd name="connsiteX28" fmla="*/ 1951198 w 2195098"/>
              <a:gd name="connsiteY28" fmla="*/ 3120373 h 3120373"/>
              <a:gd name="connsiteX29" fmla="*/ 1707299 w 2195098"/>
              <a:gd name="connsiteY29" fmla="*/ 3120373 h 3120373"/>
              <a:gd name="connsiteX30" fmla="*/ 1463399 w 2195098"/>
              <a:gd name="connsiteY30" fmla="*/ 3120373 h 3120373"/>
              <a:gd name="connsiteX31" fmla="*/ 1219499 w 2195098"/>
              <a:gd name="connsiteY31" fmla="*/ 3120373 h 3120373"/>
              <a:gd name="connsiteX32" fmla="*/ 975599 w 2195098"/>
              <a:gd name="connsiteY32" fmla="*/ 3120373 h 3120373"/>
              <a:gd name="connsiteX33" fmla="*/ 731699 w 2195098"/>
              <a:gd name="connsiteY33" fmla="*/ 3120373 h 3120373"/>
              <a:gd name="connsiteX34" fmla="*/ 487799 w 2195098"/>
              <a:gd name="connsiteY34" fmla="*/ 3120373 h 3120373"/>
              <a:gd name="connsiteX35" fmla="*/ 2439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2773665 h 3120373"/>
              <a:gd name="connsiteX38" fmla="*/ 0 w 2195098"/>
              <a:gd name="connsiteY38" fmla="*/ 2426957 h 3120373"/>
              <a:gd name="connsiteX39" fmla="*/ 0 w 2195098"/>
              <a:gd name="connsiteY39" fmla="*/ 2080249 h 3120373"/>
              <a:gd name="connsiteX40" fmla="*/ 0 w 2195098"/>
              <a:gd name="connsiteY40" fmla="*/ 1733541 h 3120373"/>
              <a:gd name="connsiteX41" fmla="*/ 0 w 2195098"/>
              <a:gd name="connsiteY41" fmla="*/ 1386832 h 3120373"/>
              <a:gd name="connsiteX42" fmla="*/ 0 w 2195098"/>
              <a:gd name="connsiteY42" fmla="*/ 1040124 h 3120373"/>
              <a:gd name="connsiteX43" fmla="*/ 0 w 2195098"/>
              <a:gd name="connsiteY43" fmla="*/ 693416 h 3120373"/>
              <a:gd name="connsiteX44" fmla="*/ 0 w 2195098"/>
              <a:gd name="connsiteY44" fmla="*/ 346708 h 3120373"/>
              <a:gd name="connsiteX45" fmla="*/ 0 w 2195098"/>
              <a:gd name="connsiteY4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463399 w 2195098"/>
              <a:gd name="connsiteY16" fmla="*/ 0 h 3120373"/>
              <a:gd name="connsiteX17" fmla="*/ 1707299 w 2195098"/>
              <a:gd name="connsiteY17" fmla="*/ 0 h 3120373"/>
              <a:gd name="connsiteX18" fmla="*/ 1951198 w 2195098"/>
              <a:gd name="connsiteY18" fmla="*/ 0 h 3120373"/>
              <a:gd name="connsiteX19" fmla="*/ 2195098 w 2195098"/>
              <a:gd name="connsiteY19" fmla="*/ 0 h 3120373"/>
              <a:gd name="connsiteX20" fmla="*/ 2195098 w 2195098"/>
              <a:gd name="connsiteY20" fmla="*/ 346708 h 3120373"/>
              <a:gd name="connsiteX21" fmla="*/ 2195098 w 2195098"/>
              <a:gd name="connsiteY21" fmla="*/ 693417 h 3120373"/>
              <a:gd name="connsiteX22" fmla="*/ 2195098 w 2195098"/>
              <a:gd name="connsiteY22" fmla="*/ 1040125 h 3120373"/>
              <a:gd name="connsiteX23" fmla="*/ 2195098 w 2195098"/>
              <a:gd name="connsiteY23" fmla="*/ 1386833 h 3120373"/>
              <a:gd name="connsiteX24" fmla="*/ 2195098 w 2195098"/>
              <a:gd name="connsiteY24" fmla="*/ 1733541 h 3120373"/>
              <a:gd name="connsiteX25" fmla="*/ 2195098 w 2195098"/>
              <a:gd name="connsiteY25" fmla="*/ 2080249 h 3120373"/>
              <a:gd name="connsiteX26" fmla="*/ 2195098 w 2195098"/>
              <a:gd name="connsiteY26" fmla="*/ 2426957 h 3120373"/>
              <a:gd name="connsiteX27" fmla="*/ 2195098 w 2195098"/>
              <a:gd name="connsiteY27" fmla="*/ 2773665 h 3120373"/>
              <a:gd name="connsiteX28" fmla="*/ 2195098 w 2195098"/>
              <a:gd name="connsiteY28" fmla="*/ 3120373 h 3120373"/>
              <a:gd name="connsiteX29" fmla="*/ 1951198 w 2195098"/>
              <a:gd name="connsiteY29" fmla="*/ 3120373 h 3120373"/>
              <a:gd name="connsiteX30" fmla="*/ 1707299 w 2195098"/>
              <a:gd name="connsiteY30" fmla="*/ 3120373 h 3120373"/>
              <a:gd name="connsiteX31" fmla="*/ 1463399 w 2195098"/>
              <a:gd name="connsiteY31" fmla="*/ 3120373 h 3120373"/>
              <a:gd name="connsiteX32" fmla="*/ 1219499 w 2195098"/>
              <a:gd name="connsiteY32" fmla="*/ 3120373 h 3120373"/>
              <a:gd name="connsiteX33" fmla="*/ 975599 w 2195098"/>
              <a:gd name="connsiteY33" fmla="*/ 3120373 h 3120373"/>
              <a:gd name="connsiteX34" fmla="*/ 731699 w 2195098"/>
              <a:gd name="connsiteY34" fmla="*/ 3120373 h 3120373"/>
              <a:gd name="connsiteX35" fmla="*/ 487799 w 2195098"/>
              <a:gd name="connsiteY35" fmla="*/ 3120373 h 3120373"/>
              <a:gd name="connsiteX36" fmla="*/ 2439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2773665 h 3120373"/>
              <a:gd name="connsiteX39" fmla="*/ 0 w 2195098"/>
              <a:gd name="connsiteY39" fmla="*/ 2426957 h 3120373"/>
              <a:gd name="connsiteX40" fmla="*/ 0 w 2195098"/>
              <a:gd name="connsiteY40" fmla="*/ 2080249 h 3120373"/>
              <a:gd name="connsiteX41" fmla="*/ 0 w 2195098"/>
              <a:gd name="connsiteY41" fmla="*/ 1733541 h 3120373"/>
              <a:gd name="connsiteX42" fmla="*/ 0 w 2195098"/>
              <a:gd name="connsiteY42" fmla="*/ 1386832 h 3120373"/>
              <a:gd name="connsiteX43" fmla="*/ 0 w 2195098"/>
              <a:gd name="connsiteY43" fmla="*/ 1040124 h 3120373"/>
              <a:gd name="connsiteX44" fmla="*/ 0 w 2195098"/>
              <a:gd name="connsiteY44" fmla="*/ 693416 h 3120373"/>
              <a:gd name="connsiteX45" fmla="*/ 0 w 2195098"/>
              <a:gd name="connsiteY45" fmla="*/ 346708 h 3120373"/>
              <a:gd name="connsiteX46" fmla="*/ 0 w 2195098"/>
              <a:gd name="connsiteY4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82099 w 2195098"/>
              <a:gd name="connsiteY16" fmla="*/ 0 h 3120373"/>
              <a:gd name="connsiteX17" fmla="*/ 1463399 w 2195098"/>
              <a:gd name="connsiteY17" fmla="*/ 0 h 3120373"/>
              <a:gd name="connsiteX18" fmla="*/ 1707299 w 2195098"/>
              <a:gd name="connsiteY18" fmla="*/ 0 h 3120373"/>
              <a:gd name="connsiteX19" fmla="*/ 1951198 w 2195098"/>
              <a:gd name="connsiteY19" fmla="*/ 0 h 3120373"/>
              <a:gd name="connsiteX20" fmla="*/ 2195098 w 2195098"/>
              <a:gd name="connsiteY20" fmla="*/ 0 h 3120373"/>
              <a:gd name="connsiteX21" fmla="*/ 2195098 w 2195098"/>
              <a:gd name="connsiteY21" fmla="*/ 346708 h 3120373"/>
              <a:gd name="connsiteX22" fmla="*/ 2195098 w 2195098"/>
              <a:gd name="connsiteY22" fmla="*/ 693417 h 3120373"/>
              <a:gd name="connsiteX23" fmla="*/ 2195098 w 2195098"/>
              <a:gd name="connsiteY23" fmla="*/ 1040125 h 3120373"/>
              <a:gd name="connsiteX24" fmla="*/ 2195098 w 2195098"/>
              <a:gd name="connsiteY24" fmla="*/ 1386833 h 3120373"/>
              <a:gd name="connsiteX25" fmla="*/ 2195098 w 2195098"/>
              <a:gd name="connsiteY25" fmla="*/ 1733541 h 3120373"/>
              <a:gd name="connsiteX26" fmla="*/ 2195098 w 2195098"/>
              <a:gd name="connsiteY26" fmla="*/ 2080249 h 3120373"/>
              <a:gd name="connsiteX27" fmla="*/ 2195098 w 2195098"/>
              <a:gd name="connsiteY27" fmla="*/ 2426957 h 3120373"/>
              <a:gd name="connsiteX28" fmla="*/ 2195098 w 2195098"/>
              <a:gd name="connsiteY28" fmla="*/ 2773665 h 3120373"/>
              <a:gd name="connsiteX29" fmla="*/ 2195098 w 2195098"/>
              <a:gd name="connsiteY29" fmla="*/ 3120373 h 3120373"/>
              <a:gd name="connsiteX30" fmla="*/ 1951198 w 2195098"/>
              <a:gd name="connsiteY30" fmla="*/ 3120373 h 3120373"/>
              <a:gd name="connsiteX31" fmla="*/ 1707299 w 2195098"/>
              <a:gd name="connsiteY31" fmla="*/ 3120373 h 3120373"/>
              <a:gd name="connsiteX32" fmla="*/ 1463399 w 2195098"/>
              <a:gd name="connsiteY32" fmla="*/ 3120373 h 3120373"/>
              <a:gd name="connsiteX33" fmla="*/ 1219499 w 2195098"/>
              <a:gd name="connsiteY33" fmla="*/ 3120373 h 3120373"/>
              <a:gd name="connsiteX34" fmla="*/ 975599 w 2195098"/>
              <a:gd name="connsiteY34" fmla="*/ 3120373 h 3120373"/>
              <a:gd name="connsiteX35" fmla="*/ 731699 w 2195098"/>
              <a:gd name="connsiteY35" fmla="*/ 3120373 h 3120373"/>
              <a:gd name="connsiteX36" fmla="*/ 487799 w 2195098"/>
              <a:gd name="connsiteY36" fmla="*/ 3120373 h 3120373"/>
              <a:gd name="connsiteX37" fmla="*/ 2439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2773665 h 3120373"/>
              <a:gd name="connsiteX40" fmla="*/ 0 w 2195098"/>
              <a:gd name="connsiteY40" fmla="*/ 2426957 h 3120373"/>
              <a:gd name="connsiteX41" fmla="*/ 0 w 2195098"/>
              <a:gd name="connsiteY41" fmla="*/ 2080249 h 3120373"/>
              <a:gd name="connsiteX42" fmla="*/ 0 w 2195098"/>
              <a:gd name="connsiteY42" fmla="*/ 1733541 h 3120373"/>
              <a:gd name="connsiteX43" fmla="*/ 0 w 2195098"/>
              <a:gd name="connsiteY43" fmla="*/ 1386832 h 3120373"/>
              <a:gd name="connsiteX44" fmla="*/ 0 w 2195098"/>
              <a:gd name="connsiteY44" fmla="*/ 1040124 h 3120373"/>
              <a:gd name="connsiteX45" fmla="*/ 0 w 2195098"/>
              <a:gd name="connsiteY45" fmla="*/ 693416 h 3120373"/>
              <a:gd name="connsiteX46" fmla="*/ 0 w 2195098"/>
              <a:gd name="connsiteY46" fmla="*/ 346708 h 3120373"/>
              <a:gd name="connsiteX47" fmla="*/ 0 w 2195098"/>
              <a:gd name="connsiteY4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707299 w 2195098"/>
              <a:gd name="connsiteY19" fmla="*/ 0 h 3120373"/>
              <a:gd name="connsiteX20" fmla="*/ 1951198 w 2195098"/>
              <a:gd name="connsiteY20" fmla="*/ 0 h 3120373"/>
              <a:gd name="connsiteX21" fmla="*/ 2195098 w 2195098"/>
              <a:gd name="connsiteY21" fmla="*/ 0 h 3120373"/>
              <a:gd name="connsiteX22" fmla="*/ 2195098 w 2195098"/>
              <a:gd name="connsiteY22" fmla="*/ 346708 h 3120373"/>
              <a:gd name="connsiteX23" fmla="*/ 2195098 w 2195098"/>
              <a:gd name="connsiteY23" fmla="*/ 693417 h 3120373"/>
              <a:gd name="connsiteX24" fmla="*/ 2195098 w 2195098"/>
              <a:gd name="connsiteY24" fmla="*/ 1040125 h 3120373"/>
              <a:gd name="connsiteX25" fmla="*/ 2195098 w 2195098"/>
              <a:gd name="connsiteY25" fmla="*/ 1386833 h 3120373"/>
              <a:gd name="connsiteX26" fmla="*/ 2195098 w 2195098"/>
              <a:gd name="connsiteY26" fmla="*/ 1733541 h 3120373"/>
              <a:gd name="connsiteX27" fmla="*/ 2195098 w 2195098"/>
              <a:gd name="connsiteY27" fmla="*/ 2080249 h 3120373"/>
              <a:gd name="connsiteX28" fmla="*/ 2195098 w 2195098"/>
              <a:gd name="connsiteY28" fmla="*/ 2426957 h 3120373"/>
              <a:gd name="connsiteX29" fmla="*/ 2195098 w 2195098"/>
              <a:gd name="connsiteY29" fmla="*/ 2773665 h 3120373"/>
              <a:gd name="connsiteX30" fmla="*/ 2195098 w 2195098"/>
              <a:gd name="connsiteY30" fmla="*/ 3120373 h 3120373"/>
              <a:gd name="connsiteX31" fmla="*/ 1951198 w 2195098"/>
              <a:gd name="connsiteY31" fmla="*/ 3120373 h 3120373"/>
              <a:gd name="connsiteX32" fmla="*/ 1707299 w 2195098"/>
              <a:gd name="connsiteY32" fmla="*/ 3120373 h 3120373"/>
              <a:gd name="connsiteX33" fmla="*/ 1463399 w 2195098"/>
              <a:gd name="connsiteY33" fmla="*/ 3120373 h 3120373"/>
              <a:gd name="connsiteX34" fmla="*/ 1219499 w 2195098"/>
              <a:gd name="connsiteY34" fmla="*/ 3120373 h 3120373"/>
              <a:gd name="connsiteX35" fmla="*/ 975599 w 2195098"/>
              <a:gd name="connsiteY35" fmla="*/ 3120373 h 3120373"/>
              <a:gd name="connsiteX36" fmla="*/ 731699 w 2195098"/>
              <a:gd name="connsiteY36" fmla="*/ 3120373 h 3120373"/>
              <a:gd name="connsiteX37" fmla="*/ 487799 w 2195098"/>
              <a:gd name="connsiteY37" fmla="*/ 3120373 h 3120373"/>
              <a:gd name="connsiteX38" fmla="*/ 2439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2773665 h 3120373"/>
              <a:gd name="connsiteX41" fmla="*/ 0 w 2195098"/>
              <a:gd name="connsiteY41" fmla="*/ 2426957 h 3120373"/>
              <a:gd name="connsiteX42" fmla="*/ 0 w 2195098"/>
              <a:gd name="connsiteY42" fmla="*/ 2080249 h 3120373"/>
              <a:gd name="connsiteX43" fmla="*/ 0 w 2195098"/>
              <a:gd name="connsiteY43" fmla="*/ 1733541 h 3120373"/>
              <a:gd name="connsiteX44" fmla="*/ 0 w 2195098"/>
              <a:gd name="connsiteY44" fmla="*/ 1386832 h 3120373"/>
              <a:gd name="connsiteX45" fmla="*/ 0 w 2195098"/>
              <a:gd name="connsiteY45" fmla="*/ 1040124 h 3120373"/>
              <a:gd name="connsiteX46" fmla="*/ 0 w 2195098"/>
              <a:gd name="connsiteY46" fmla="*/ 693416 h 3120373"/>
              <a:gd name="connsiteX47" fmla="*/ 0 w 2195098"/>
              <a:gd name="connsiteY47" fmla="*/ 346708 h 3120373"/>
              <a:gd name="connsiteX48" fmla="*/ 0 w 2195098"/>
              <a:gd name="connsiteY4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625999 w 2195098"/>
              <a:gd name="connsiteY19" fmla="*/ 0 h 3120373"/>
              <a:gd name="connsiteX20" fmla="*/ 1707299 w 2195098"/>
              <a:gd name="connsiteY20" fmla="*/ 0 h 3120373"/>
              <a:gd name="connsiteX21" fmla="*/ 1951198 w 2195098"/>
              <a:gd name="connsiteY21" fmla="*/ 0 h 3120373"/>
              <a:gd name="connsiteX22" fmla="*/ 2195098 w 2195098"/>
              <a:gd name="connsiteY22" fmla="*/ 0 h 3120373"/>
              <a:gd name="connsiteX23" fmla="*/ 2195098 w 2195098"/>
              <a:gd name="connsiteY23" fmla="*/ 346708 h 3120373"/>
              <a:gd name="connsiteX24" fmla="*/ 2195098 w 2195098"/>
              <a:gd name="connsiteY24" fmla="*/ 693417 h 3120373"/>
              <a:gd name="connsiteX25" fmla="*/ 2195098 w 2195098"/>
              <a:gd name="connsiteY25" fmla="*/ 1040125 h 3120373"/>
              <a:gd name="connsiteX26" fmla="*/ 2195098 w 2195098"/>
              <a:gd name="connsiteY26" fmla="*/ 1386833 h 3120373"/>
              <a:gd name="connsiteX27" fmla="*/ 2195098 w 2195098"/>
              <a:gd name="connsiteY27" fmla="*/ 1733541 h 3120373"/>
              <a:gd name="connsiteX28" fmla="*/ 2195098 w 2195098"/>
              <a:gd name="connsiteY28" fmla="*/ 2080249 h 3120373"/>
              <a:gd name="connsiteX29" fmla="*/ 2195098 w 2195098"/>
              <a:gd name="connsiteY29" fmla="*/ 2426957 h 3120373"/>
              <a:gd name="connsiteX30" fmla="*/ 2195098 w 2195098"/>
              <a:gd name="connsiteY30" fmla="*/ 2773665 h 3120373"/>
              <a:gd name="connsiteX31" fmla="*/ 2195098 w 2195098"/>
              <a:gd name="connsiteY31" fmla="*/ 3120373 h 3120373"/>
              <a:gd name="connsiteX32" fmla="*/ 1951198 w 2195098"/>
              <a:gd name="connsiteY32" fmla="*/ 3120373 h 3120373"/>
              <a:gd name="connsiteX33" fmla="*/ 1707299 w 2195098"/>
              <a:gd name="connsiteY33" fmla="*/ 3120373 h 3120373"/>
              <a:gd name="connsiteX34" fmla="*/ 1463399 w 2195098"/>
              <a:gd name="connsiteY34" fmla="*/ 3120373 h 3120373"/>
              <a:gd name="connsiteX35" fmla="*/ 1219499 w 2195098"/>
              <a:gd name="connsiteY35" fmla="*/ 3120373 h 3120373"/>
              <a:gd name="connsiteX36" fmla="*/ 975599 w 2195098"/>
              <a:gd name="connsiteY36" fmla="*/ 3120373 h 3120373"/>
              <a:gd name="connsiteX37" fmla="*/ 731699 w 2195098"/>
              <a:gd name="connsiteY37" fmla="*/ 3120373 h 3120373"/>
              <a:gd name="connsiteX38" fmla="*/ 487799 w 2195098"/>
              <a:gd name="connsiteY38" fmla="*/ 3120373 h 3120373"/>
              <a:gd name="connsiteX39" fmla="*/ 2439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2773665 h 3120373"/>
              <a:gd name="connsiteX42" fmla="*/ 0 w 2195098"/>
              <a:gd name="connsiteY42" fmla="*/ 2426957 h 3120373"/>
              <a:gd name="connsiteX43" fmla="*/ 0 w 2195098"/>
              <a:gd name="connsiteY43" fmla="*/ 2080249 h 3120373"/>
              <a:gd name="connsiteX44" fmla="*/ 0 w 2195098"/>
              <a:gd name="connsiteY44" fmla="*/ 1733541 h 3120373"/>
              <a:gd name="connsiteX45" fmla="*/ 0 w 2195098"/>
              <a:gd name="connsiteY45" fmla="*/ 1386832 h 3120373"/>
              <a:gd name="connsiteX46" fmla="*/ 0 w 2195098"/>
              <a:gd name="connsiteY46" fmla="*/ 1040124 h 3120373"/>
              <a:gd name="connsiteX47" fmla="*/ 0 w 2195098"/>
              <a:gd name="connsiteY47" fmla="*/ 693416 h 3120373"/>
              <a:gd name="connsiteX48" fmla="*/ 0 w 2195098"/>
              <a:gd name="connsiteY48" fmla="*/ 346708 h 3120373"/>
              <a:gd name="connsiteX49" fmla="*/ 0 w 2195098"/>
              <a:gd name="connsiteY4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951198 w 2195098"/>
              <a:gd name="connsiteY22" fmla="*/ 0 h 3120373"/>
              <a:gd name="connsiteX23" fmla="*/ 2195098 w 2195098"/>
              <a:gd name="connsiteY23" fmla="*/ 0 h 3120373"/>
              <a:gd name="connsiteX24" fmla="*/ 2195098 w 2195098"/>
              <a:gd name="connsiteY24" fmla="*/ 346708 h 3120373"/>
              <a:gd name="connsiteX25" fmla="*/ 2195098 w 2195098"/>
              <a:gd name="connsiteY25" fmla="*/ 693417 h 3120373"/>
              <a:gd name="connsiteX26" fmla="*/ 2195098 w 2195098"/>
              <a:gd name="connsiteY26" fmla="*/ 1040125 h 3120373"/>
              <a:gd name="connsiteX27" fmla="*/ 2195098 w 2195098"/>
              <a:gd name="connsiteY27" fmla="*/ 1386833 h 3120373"/>
              <a:gd name="connsiteX28" fmla="*/ 2195098 w 2195098"/>
              <a:gd name="connsiteY28" fmla="*/ 1733541 h 3120373"/>
              <a:gd name="connsiteX29" fmla="*/ 2195098 w 2195098"/>
              <a:gd name="connsiteY29" fmla="*/ 2080249 h 3120373"/>
              <a:gd name="connsiteX30" fmla="*/ 2195098 w 2195098"/>
              <a:gd name="connsiteY30" fmla="*/ 2426957 h 3120373"/>
              <a:gd name="connsiteX31" fmla="*/ 2195098 w 2195098"/>
              <a:gd name="connsiteY31" fmla="*/ 2773665 h 3120373"/>
              <a:gd name="connsiteX32" fmla="*/ 2195098 w 2195098"/>
              <a:gd name="connsiteY32" fmla="*/ 3120373 h 3120373"/>
              <a:gd name="connsiteX33" fmla="*/ 1951198 w 2195098"/>
              <a:gd name="connsiteY33" fmla="*/ 3120373 h 3120373"/>
              <a:gd name="connsiteX34" fmla="*/ 1707299 w 2195098"/>
              <a:gd name="connsiteY34" fmla="*/ 3120373 h 3120373"/>
              <a:gd name="connsiteX35" fmla="*/ 1463399 w 2195098"/>
              <a:gd name="connsiteY35" fmla="*/ 3120373 h 3120373"/>
              <a:gd name="connsiteX36" fmla="*/ 1219499 w 2195098"/>
              <a:gd name="connsiteY36" fmla="*/ 3120373 h 3120373"/>
              <a:gd name="connsiteX37" fmla="*/ 975599 w 2195098"/>
              <a:gd name="connsiteY37" fmla="*/ 3120373 h 3120373"/>
              <a:gd name="connsiteX38" fmla="*/ 731699 w 2195098"/>
              <a:gd name="connsiteY38" fmla="*/ 3120373 h 3120373"/>
              <a:gd name="connsiteX39" fmla="*/ 487799 w 2195098"/>
              <a:gd name="connsiteY39" fmla="*/ 3120373 h 3120373"/>
              <a:gd name="connsiteX40" fmla="*/ 2439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2773665 h 3120373"/>
              <a:gd name="connsiteX43" fmla="*/ 0 w 2195098"/>
              <a:gd name="connsiteY43" fmla="*/ 2426957 h 3120373"/>
              <a:gd name="connsiteX44" fmla="*/ 0 w 2195098"/>
              <a:gd name="connsiteY44" fmla="*/ 2080249 h 3120373"/>
              <a:gd name="connsiteX45" fmla="*/ 0 w 2195098"/>
              <a:gd name="connsiteY45" fmla="*/ 1733541 h 3120373"/>
              <a:gd name="connsiteX46" fmla="*/ 0 w 2195098"/>
              <a:gd name="connsiteY46" fmla="*/ 1386832 h 3120373"/>
              <a:gd name="connsiteX47" fmla="*/ 0 w 2195098"/>
              <a:gd name="connsiteY47" fmla="*/ 1040124 h 3120373"/>
              <a:gd name="connsiteX48" fmla="*/ 0 w 2195098"/>
              <a:gd name="connsiteY48" fmla="*/ 693416 h 3120373"/>
              <a:gd name="connsiteX49" fmla="*/ 0 w 2195098"/>
              <a:gd name="connsiteY49" fmla="*/ 346708 h 3120373"/>
              <a:gd name="connsiteX50" fmla="*/ 0 w 2195098"/>
              <a:gd name="connsiteY5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869898 w 2195098"/>
              <a:gd name="connsiteY22" fmla="*/ 0 h 3120373"/>
              <a:gd name="connsiteX23" fmla="*/ 1951198 w 2195098"/>
              <a:gd name="connsiteY23" fmla="*/ 0 h 3120373"/>
              <a:gd name="connsiteX24" fmla="*/ 2195098 w 2195098"/>
              <a:gd name="connsiteY24" fmla="*/ 0 h 3120373"/>
              <a:gd name="connsiteX25" fmla="*/ 2195098 w 2195098"/>
              <a:gd name="connsiteY25" fmla="*/ 346708 h 3120373"/>
              <a:gd name="connsiteX26" fmla="*/ 2195098 w 2195098"/>
              <a:gd name="connsiteY26" fmla="*/ 693417 h 3120373"/>
              <a:gd name="connsiteX27" fmla="*/ 2195098 w 2195098"/>
              <a:gd name="connsiteY27" fmla="*/ 1040125 h 3120373"/>
              <a:gd name="connsiteX28" fmla="*/ 2195098 w 2195098"/>
              <a:gd name="connsiteY28" fmla="*/ 1386833 h 3120373"/>
              <a:gd name="connsiteX29" fmla="*/ 2195098 w 2195098"/>
              <a:gd name="connsiteY29" fmla="*/ 1733541 h 3120373"/>
              <a:gd name="connsiteX30" fmla="*/ 2195098 w 2195098"/>
              <a:gd name="connsiteY30" fmla="*/ 2080249 h 3120373"/>
              <a:gd name="connsiteX31" fmla="*/ 2195098 w 2195098"/>
              <a:gd name="connsiteY31" fmla="*/ 2426957 h 3120373"/>
              <a:gd name="connsiteX32" fmla="*/ 2195098 w 2195098"/>
              <a:gd name="connsiteY32" fmla="*/ 2773665 h 3120373"/>
              <a:gd name="connsiteX33" fmla="*/ 2195098 w 2195098"/>
              <a:gd name="connsiteY33" fmla="*/ 3120373 h 3120373"/>
              <a:gd name="connsiteX34" fmla="*/ 1951198 w 2195098"/>
              <a:gd name="connsiteY34" fmla="*/ 3120373 h 3120373"/>
              <a:gd name="connsiteX35" fmla="*/ 1707299 w 2195098"/>
              <a:gd name="connsiteY35" fmla="*/ 3120373 h 3120373"/>
              <a:gd name="connsiteX36" fmla="*/ 1463399 w 2195098"/>
              <a:gd name="connsiteY36" fmla="*/ 3120373 h 3120373"/>
              <a:gd name="connsiteX37" fmla="*/ 1219499 w 2195098"/>
              <a:gd name="connsiteY37" fmla="*/ 3120373 h 3120373"/>
              <a:gd name="connsiteX38" fmla="*/ 975599 w 2195098"/>
              <a:gd name="connsiteY38" fmla="*/ 3120373 h 3120373"/>
              <a:gd name="connsiteX39" fmla="*/ 731699 w 2195098"/>
              <a:gd name="connsiteY39" fmla="*/ 3120373 h 3120373"/>
              <a:gd name="connsiteX40" fmla="*/ 487799 w 2195098"/>
              <a:gd name="connsiteY40" fmla="*/ 3120373 h 3120373"/>
              <a:gd name="connsiteX41" fmla="*/ 2439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2773665 h 3120373"/>
              <a:gd name="connsiteX44" fmla="*/ 0 w 2195098"/>
              <a:gd name="connsiteY44" fmla="*/ 2426957 h 3120373"/>
              <a:gd name="connsiteX45" fmla="*/ 0 w 2195098"/>
              <a:gd name="connsiteY45" fmla="*/ 2080249 h 3120373"/>
              <a:gd name="connsiteX46" fmla="*/ 0 w 2195098"/>
              <a:gd name="connsiteY46" fmla="*/ 1733541 h 3120373"/>
              <a:gd name="connsiteX47" fmla="*/ 0 w 2195098"/>
              <a:gd name="connsiteY47" fmla="*/ 1386832 h 3120373"/>
              <a:gd name="connsiteX48" fmla="*/ 0 w 2195098"/>
              <a:gd name="connsiteY48" fmla="*/ 1040124 h 3120373"/>
              <a:gd name="connsiteX49" fmla="*/ 0 w 2195098"/>
              <a:gd name="connsiteY49" fmla="*/ 693416 h 3120373"/>
              <a:gd name="connsiteX50" fmla="*/ 0 w 2195098"/>
              <a:gd name="connsiteY50" fmla="*/ 346708 h 3120373"/>
              <a:gd name="connsiteX51" fmla="*/ 0 w 2195098"/>
              <a:gd name="connsiteY5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95098 w 2195098"/>
              <a:gd name="connsiteY25" fmla="*/ 0 h 3120373"/>
              <a:gd name="connsiteX26" fmla="*/ 2195098 w 2195098"/>
              <a:gd name="connsiteY26" fmla="*/ 346708 h 3120373"/>
              <a:gd name="connsiteX27" fmla="*/ 2195098 w 2195098"/>
              <a:gd name="connsiteY27" fmla="*/ 693417 h 3120373"/>
              <a:gd name="connsiteX28" fmla="*/ 2195098 w 2195098"/>
              <a:gd name="connsiteY28" fmla="*/ 1040125 h 3120373"/>
              <a:gd name="connsiteX29" fmla="*/ 2195098 w 2195098"/>
              <a:gd name="connsiteY29" fmla="*/ 1386833 h 3120373"/>
              <a:gd name="connsiteX30" fmla="*/ 2195098 w 2195098"/>
              <a:gd name="connsiteY30" fmla="*/ 1733541 h 3120373"/>
              <a:gd name="connsiteX31" fmla="*/ 2195098 w 2195098"/>
              <a:gd name="connsiteY31" fmla="*/ 2080249 h 3120373"/>
              <a:gd name="connsiteX32" fmla="*/ 2195098 w 2195098"/>
              <a:gd name="connsiteY32" fmla="*/ 2426957 h 3120373"/>
              <a:gd name="connsiteX33" fmla="*/ 2195098 w 2195098"/>
              <a:gd name="connsiteY33" fmla="*/ 2773665 h 3120373"/>
              <a:gd name="connsiteX34" fmla="*/ 2195098 w 2195098"/>
              <a:gd name="connsiteY34" fmla="*/ 3120373 h 3120373"/>
              <a:gd name="connsiteX35" fmla="*/ 1951198 w 2195098"/>
              <a:gd name="connsiteY35" fmla="*/ 3120373 h 3120373"/>
              <a:gd name="connsiteX36" fmla="*/ 1707299 w 2195098"/>
              <a:gd name="connsiteY36" fmla="*/ 3120373 h 3120373"/>
              <a:gd name="connsiteX37" fmla="*/ 1463399 w 2195098"/>
              <a:gd name="connsiteY37" fmla="*/ 3120373 h 3120373"/>
              <a:gd name="connsiteX38" fmla="*/ 1219499 w 2195098"/>
              <a:gd name="connsiteY38" fmla="*/ 3120373 h 3120373"/>
              <a:gd name="connsiteX39" fmla="*/ 975599 w 2195098"/>
              <a:gd name="connsiteY39" fmla="*/ 3120373 h 3120373"/>
              <a:gd name="connsiteX40" fmla="*/ 731699 w 2195098"/>
              <a:gd name="connsiteY40" fmla="*/ 3120373 h 3120373"/>
              <a:gd name="connsiteX41" fmla="*/ 487799 w 2195098"/>
              <a:gd name="connsiteY41" fmla="*/ 3120373 h 3120373"/>
              <a:gd name="connsiteX42" fmla="*/ 2439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2773665 h 3120373"/>
              <a:gd name="connsiteX45" fmla="*/ 0 w 2195098"/>
              <a:gd name="connsiteY45" fmla="*/ 2426957 h 3120373"/>
              <a:gd name="connsiteX46" fmla="*/ 0 w 2195098"/>
              <a:gd name="connsiteY46" fmla="*/ 2080249 h 3120373"/>
              <a:gd name="connsiteX47" fmla="*/ 0 w 2195098"/>
              <a:gd name="connsiteY47" fmla="*/ 1733541 h 3120373"/>
              <a:gd name="connsiteX48" fmla="*/ 0 w 2195098"/>
              <a:gd name="connsiteY48" fmla="*/ 1386832 h 3120373"/>
              <a:gd name="connsiteX49" fmla="*/ 0 w 2195098"/>
              <a:gd name="connsiteY49" fmla="*/ 1040124 h 3120373"/>
              <a:gd name="connsiteX50" fmla="*/ 0 w 2195098"/>
              <a:gd name="connsiteY50" fmla="*/ 693416 h 3120373"/>
              <a:gd name="connsiteX51" fmla="*/ 0 w 2195098"/>
              <a:gd name="connsiteY51" fmla="*/ 346708 h 3120373"/>
              <a:gd name="connsiteX52" fmla="*/ 0 w 2195098"/>
              <a:gd name="connsiteY5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13798 w 2195098"/>
              <a:gd name="connsiteY25" fmla="*/ 0 h 3120373"/>
              <a:gd name="connsiteX26" fmla="*/ 2195098 w 2195098"/>
              <a:gd name="connsiteY26" fmla="*/ 0 h 3120373"/>
              <a:gd name="connsiteX27" fmla="*/ 2195098 w 2195098"/>
              <a:gd name="connsiteY27" fmla="*/ 346708 h 3120373"/>
              <a:gd name="connsiteX28" fmla="*/ 2195098 w 2195098"/>
              <a:gd name="connsiteY28" fmla="*/ 693417 h 3120373"/>
              <a:gd name="connsiteX29" fmla="*/ 2195098 w 2195098"/>
              <a:gd name="connsiteY29" fmla="*/ 1040125 h 3120373"/>
              <a:gd name="connsiteX30" fmla="*/ 2195098 w 2195098"/>
              <a:gd name="connsiteY30" fmla="*/ 1386833 h 3120373"/>
              <a:gd name="connsiteX31" fmla="*/ 2195098 w 2195098"/>
              <a:gd name="connsiteY31" fmla="*/ 1733541 h 3120373"/>
              <a:gd name="connsiteX32" fmla="*/ 2195098 w 2195098"/>
              <a:gd name="connsiteY32" fmla="*/ 2080249 h 3120373"/>
              <a:gd name="connsiteX33" fmla="*/ 2195098 w 2195098"/>
              <a:gd name="connsiteY33" fmla="*/ 2426957 h 3120373"/>
              <a:gd name="connsiteX34" fmla="*/ 2195098 w 2195098"/>
              <a:gd name="connsiteY34" fmla="*/ 2773665 h 3120373"/>
              <a:gd name="connsiteX35" fmla="*/ 2195098 w 2195098"/>
              <a:gd name="connsiteY35" fmla="*/ 3120373 h 3120373"/>
              <a:gd name="connsiteX36" fmla="*/ 1951198 w 2195098"/>
              <a:gd name="connsiteY36" fmla="*/ 3120373 h 3120373"/>
              <a:gd name="connsiteX37" fmla="*/ 1707299 w 2195098"/>
              <a:gd name="connsiteY37" fmla="*/ 3120373 h 3120373"/>
              <a:gd name="connsiteX38" fmla="*/ 1463399 w 2195098"/>
              <a:gd name="connsiteY38" fmla="*/ 3120373 h 3120373"/>
              <a:gd name="connsiteX39" fmla="*/ 1219499 w 2195098"/>
              <a:gd name="connsiteY39" fmla="*/ 3120373 h 3120373"/>
              <a:gd name="connsiteX40" fmla="*/ 975599 w 2195098"/>
              <a:gd name="connsiteY40" fmla="*/ 3120373 h 3120373"/>
              <a:gd name="connsiteX41" fmla="*/ 731699 w 2195098"/>
              <a:gd name="connsiteY41" fmla="*/ 3120373 h 3120373"/>
              <a:gd name="connsiteX42" fmla="*/ 487799 w 2195098"/>
              <a:gd name="connsiteY42" fmla="*/ 3120373 h 3120373"/>
              <a:gd name="connsiteX43" fmla="*/ 2439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2773665 h 3120373"/>
              <a:gd name="connsiteX46" fmla="*/ 0 w 2195098"/>
              <a:gd name="connsiteY46" fmla="*/ 2426957 h 3120373"/>
              <a:gd name="connsiteX47" fmla="*/ 0 w 2195098"/>
              <a:gd name="connsiteY47" fmla="*/ 2080249 h 3120373"/>
              <a:gd name="connsiteX48" fmla="*/ 0 w 2195098"/>
              <a:gd name="connsiteY48" fmla="*/ 1733541 h 3120373"/>
              <a:gd name="connsiteX49" fmla="*/ 0 w 2195098"/>
              <a:gd name="connsiteY49" fmla="*/ 1386832 h 3120373"/>
              <a:gd name="connsiteX50" fmla="*/ 0 w 2195098"/>
              <a:gd name="connsiteY50" fmla="*/ 1040124 h 3120373"/>
              <a:gd name="connsiteX51" fmla="*/ 0 w 2195098"/>
              <a:gd name="connsiteY51" fmla="*/ 693416 h 3120373"/>
              <a:gd name="connsiteX52" fmla="*/ 0 w 2195098"/>
              <a:gd name="connsiteY52" fmla="*/ 346708 h 3120373"/>
              <a:gd name="connsiteX53" fmla="*/ 0 w 2195098"/>
              <a:gd name="connsiteY5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346708 h 3120373"/>
              <a:gd name="connsiteX29" fmla="*/ 2195098 w 2195098"/>
              <a:gd name="connsiteY29" fmla="*/ 693417 h 3120373"/>
              <a:gd name="connsiteX30" fmla="*/ 2195098 w 2195098"/>
              <a:gd name="connsiteY30" fmla="*/ 1040125 h 3120373"/>
              <a:gd name="connsiteX31" fmla="*/ 2195098 w 2195098"/>
              <a:gd name="connsiteY31" fmla="*/ 1386833 h 3120373"/>
              <a:gd name="connsiteX32" fmla="*/ 2195098 w 2195098"/>
              <a:gd name="connsiteY32" fmla="*/ 1733541 h 3120373"/>
              <a:gd name="connsiteX33" fmla="*/ 2195098 w 2195098"/>
              <a:gd name="connsiteY33" fmla="*/ 2080249 h 3120373"/>
              <a:gd name="connsiteX34" fmla="*/ 2195098 w 2195098"/>
              <a:gd name="connsiteY34" fmla="*/ 2426957 h 3120373"/>
              <a:gd name="connsiteX35" fmla="*/ 2195098 w 2195098"/>
              <a:gd name="connsiteY35" fmla="*/ 2773665 h 3120373"/>
              <a:gd name="connsiteX36" fmla="*/ 2195098 w 2195098"/>
              <a:gd name="connsiteY36" fmla="*/ 3120373 h 3120373"/>
              <a:gd name="connsiteX37" fmla="*/ 1951198 w 2195098"/>
              <a:gd name="connsiteY37" fmla="*/ 3120373 h 3120373"/>
              <a:gd name="connsiteX38" fmla="*/ 1707299 w 2195098"/>
              <a:gd name="connsiteY38" fmla="*/ 3120373 h 3120373"/>
              <a:gd name="connsiteX39" fmla="*/ 1463399 w 2195098"/>
              <a:gd name="connsiteY39" fmla="*/ 3120373 h 3120373"/>
              <a:gd name="connsiteX40" fmla="*/ 1219499 w 2195098"/>
              <a:gd name="connsiteY40" fmla="*/ 3120373 h 3120373"/>
              <a:gd name="connsiteX41" fmla="*/ 975599 w 2195098"/>
              <a:gd name="connsiteY41" fmla="*/ 3120373 h 3120373"/>
              <a:gd name="connsiteX42" fmla="*/ 731699 w 2195098"/>
              <a:gd name="connsiteY42" fmla="*/ 3120373 h 3120373"/>
              <a:gd name="connsiteX43" fmla="*/ 487799 w 2195098"/>
              <a:gd name="connsiteY43" fmla="*/ 3120373 h 3120373"/>
              <a:gd name="connsiteX44" fmla="*/ 2439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2773665 h 3120373"/>
              <a:gd name="connsiteX47" fmla="*/ 0 w 2195098"/>
              <a:gd name="connsiteY47" fmla="*/ 2426957 h 3120373"/>
              <a:gd name="connsiteX48" fmla="*/ 0 w 2195098"/>
              <a:gd name="connsiteY48" fmla="*/ 2080249 h 3120373"/>
              <a:gd name="connsiteX49" fmla="*/ 0 w 2195098"/>
              <a:gd name="connsiteY49" fmla="*/ 1733541 h 3120373"/>
              <a:gd name="connsiteX50" fmla="*/ 0 w 2195098"/>
              <a:gd name="connsiteY50" fmla="*/ 1386832 h 3120373"/>
              <a:gd name="connsiteX51" fmla="*/ 0 w 2195098"/>
              <a:gd name="connsiteY51" fmla="*/ 1040124 h 3120373"/>
              <a:gd name="connsiteX52" fmla="*/ 0 w 2195098"/>
              <a:gd name="connsiteY52" fmla="*/ 693416 h 3120373"/>
              <a:gd name="connsiteX53" fmla="*/ 0 w 2195098"/>
              <a:gd name="connsiteY53" fmla="*/ 346708 h 3120373"/>
              <a:gd name="connsiteX54" fmla="*/ 0 w 2195098"/>
              <a:gd name="connsiteY5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231139 h 3120373"/>
              <a:gd name="connsiteX29" fmla="*/ 2195098 w 2195098"/>
              <a:gd name="connsiteY29" fmla="*/ 346708 h 3120373"/>
              <a:gd name="connsiteX30" fmla="*/ 2195098 w 2195098"/>
              <a:gd name="connsiteY30" fmla="*/ 693417 h 3120373"/>
              <a:gd name="connsiteX31" fmla="*/ 2195098 w 2195098"/>
              <a:gd name="connsiteY31" fmla="*/ 1040125 h 3120373"/>
              <a:gd name="connsiteX32" fmla="*/ 2195098 w 2195098"/>
              <a:gd name="connsiteY32" fmla="*/ 1386833 h 3120373"/>
              <a:gd name="connsiteX33" fmla="*/ 2195098 w 2195098"/>
              <a:gd name="connsiteY33" fmla="*/ 1733541 h 3120373"/>
              <a:gd name="connsiteX34" fmla="*/ 2195098 w 2195098"/>
              <a:gd name="connsiteY34" fmla="*/ 2080249 h 3120373"/>
              <a:gd name="connsiteX35" fmla="*/ 2195098 w 2195098"/>
              <a:gd name="connsiteY35" fmla="*/ 2426957 h 3120373"/>
              <a:gd name="connsiteX36" fmla="*/ 2195098 w 2195098"/>
              <a:gd name="connsiteY36" fmla="*/ 2773665 h 3120373"/>
              <a:gd name="connsiteX37" fmla="*/ 2195098 w 2195098"/>
              <a:gd name="connsiteY37" fmla="*/ 3120373 h 3120373"/>
              <a:gd name="connsiteX38" fmla="*/ 1951198 w 2195098"/>
              <a:gd name="connsiteY38" fmla="*/ 3120373 h 3120373"/>
              <a:gd name="connsiteX39" fmla="*/ 1707299 w 2195098"/>
              <a:gd name="connsiteY39" fmla="*/ 3120373 h 3120373"/>
              <a:gd name="connsiteX40" fmla="*/ 1463399 w 2195098"/>
              <a:gd name="connsiteY40" fmla="*/ 3120373 h 3120373"/>
              <a:gd name="connsiteX41" fmla="*/ 1219499 w 2195098"/>
              <a:gd name="connsiteY41" fmla="*/ 3120373 h 3120373"/>
              <a:gd name="connsiteX42" fmla="*/ 975599 w 2195098"/>
              <a:gd name="connsiteY42" fmla="*/ 3120373 h 3120373"/>
              <a:gd name="connsiteX43" fmla="*/ 731699 w 2195098"/>
              <a:gd name="connsiteY43" fmla="*/ 3120373 h 3120373"/>
              <a:gd name="connsiteX44" fmla="*/ 487799 w 2195098"/>
              <a:gd name="connsiteY44" fmla="*/ 3120373 h 3120373"/>
              <a:gd name="connsiteX45" fmla="*/ 2439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2773665 h 3120373"/>
              <a:gd name="connsiteX48" fmla="*/ 0 w 2195098"/>
              <a:gd name="connsiteY48" fmla="*/ 2426957 h 3120373"/>
              <a:gd name="connsiteX49" fmla="*/ 0 w 2195098"/>
              <a:gd name="connsiteY49" fmla="*/ 2080249 h 3120373"/>
              <a:gd name="connsiteX50" fmla="*/ 0 w 2195098"/>
              <a:gd name="connsiteY50" fmla="*/ 1733541 h 3120373"/>
              <a:gd name="connsiteX51" fmla="*/ 0 w 2195098"/>
              <a:gd name="connsiteY51" fmla="*/ 1386832 h 3120373"/>
              <a:gd name="connsiteX52" fmla="*/ 0 w 2195098"/>
              <a:gd name="connsiteY52" fmla="*/ 1040124 h 3120373"/>
              <a:gd name="connsiteX53" fmla="*/ 0 w 2195098"/>
              <a:gd name="connsiteY53" fmla="*/ 693416 h 3120373"/>
              <a:gd name="connsiteX54" fmla="*/ 0 w 2195098"/>
              <a:gd name="connsiteY54" fmla="*/ 346708 h 3120373"/>
              <a:gd name="connsiteX55" fmla="*/ 0 w 2195098"/>
              <a:gd name="connsiteY5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693417 h 3120373"/>
              <a:gd name="connsiteX32" fmla="*/ 2195098 w 2195098"/>
              <a:gd name="connsiteY32" fmla="*/ 1040125 h 3120373"/>
              <a:gd name="connsiteX33" fmla="*/ 2195098 w 2195098"/>
              <a:gd name="connsiteY33" fmla="*/ 1386833 h 3120373"/>
              <a:gd name="connsiteX34" fmla="*/ 2195098 w 2195098"/>
              <a:gd name="connsiteY34" fmla="*/ 1733541 h 3120373"/>
              <a:gd name="connsiteX35" fmla="*/ 2195098 w 2195098"/>
              <a:gd name="connsiteY35" fmla="*/ 2080249 h 3120373"/>
              <a:gd name="connsiteX36" fmla="*/ 2195098 w 2195098"/>
              <a:gd name="connsiteY36" fmla="*/ 2426957 h 3120373"/>
              <a:gd name="connsiteX37" fmla="*/ 2195098 w 2195098"/>
              <a:gd name="connsiteY37" fmla="*/ 2773665 h 3120373"/>
              <a:gd name="connsiteX38" fmla="*/ 2195098 w 2195098"/>
              <a:gd name="connsiteY38" fmla="*/ 3120373 h 3120373"/>
              <a:gd name="connsiteX39" fmla="*/ 1951198 w 2195098"/>
              <a:gd name="connsiteY39" fmla="*/ 3120373 h 3120373"/>
              <a:gd name="connsiteX40" fmla="*/ 1707299 w 2195098"/>
              <a:gd name="connsiteY40" fmla="*/ 3120373 h 3120373"/>
              <a:gd name="connsiteX41" fmla="*/ 1463399 w 2195098"/>
              <a:gd name="connsiteY41" fmla="*/ 3120373 h 3120373"/>
              <a:gd name="connsiteX42" fmla="*/ 1219499 w 2195098"/>
              <a:gd name="connsiteY42" fmla="*/ 3120373 h 3120373"/>
              <a:gd name="connsiteX43" fmla="*/ 975599 w 2195098"/>
              <a:gd name="connsiteY43" fmla="*/ 3120373 h 3120373"/>
              <a:gd name="connsiteX44" fmla="*/ 731699 w 2195098"/>
              <a:gd name="connsiteY44" fmla="*/ 3120373 h 3120373"/>
              <a:gd name="connsiteX45" fmla="*/ 487799 w 2195098"/>
              <a:gd name="connsiteY45" fmla="*/ 3120373 h 3120373"/>
              <a:gd name="connsiteX46" fmla="*/ 2439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2773665 h 3120373"/>
              <a:gd name="connsiteX49" fmla="*/ 0 w 2195098"/>
              <a:gd name="connsiteY49" fmla="*/ 2426957 h 3120373"/>
              <a:gd name="connsiteX50" fmla="*/ 0 w 2195098"/>
              <a:gd name="connsiteY50" fmla="*/ 2080249 h 3120373"/>
              <a:gd name="connsiteX51" fmla="*/ 0 w 2195098"/>
              <a:gd name="connsiteY51" fmla="*/ 1733541 h 3120373"/>
              <a:gd name="connsiteX52" fmla="*/ 0 w 2195098"/>
              <a:gd name="connsiteY52" fmla="*/ 1386832 h 3120373"/>
              <a:gd name="connsiteX53" fmla="*/ 0 w 2195098"/>
              <a:gd name="connsiteY53" fmla="*/ 1040124 h 3120373"/>
              <a:gd name="connsiteX54" fmla="*/ 0 w 2195098"/>
              <a:gd name="connsiteY54" fmla="*/ 693416 h 3120373"/>
              <a:gd name="connsiteX55" fmla="*/ 0 w 2195098"/>
              <a:gd name="connsiteY55" fmla="*/ 346708 h 3120373"/>
              <a:gd name="connsiteX56" fmla="*/ 0 w 2195098"/>
              <a:gd name="connsiteY5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577847 h 3120373"/>
              <a:gd name="connsiteX32" fmla="*/ 2195098 w 2195098"/>
              <a:gd name="connsiteY32" fmla="*/ 693417 h 3120373"/>
              <a:gd name="connsiteX33" fmla="*/ 2195098 w 2195098"/>
              <a:gd name="connsiteY33" fmla="*/ 1040125 h 3120373"/>
              <a:gd name="connsiteX34" fmla="*/ 2195098 w 2195098"/>
              <a:gd name="connsiteY34" fmla="*/ 1386833 h 3120373"/>
              <a:gd name="connsiteX35" fmla="*/ 2195098 w 2195098"/>
              <a:gd name="connsiteY35" fmla="*/ 1733541 h 3120373"/>
              <a:gd name="connsiteX36" fmla="*/ 2195098 w 2195098"/>
              <a:gd name="connsiteY36" fmla="*/ 2080249 h 3120373"/>
              <a:gd name="connsiteX37" fmla="*/ 2195098 w 2195098"/>
              <a:gd name="connsiteY37" fmla="*/ 2426957 h 3120373"/>
              <a:gd name="connsiteX38" fmla="*/ 2195098 w 2195098"/>
              <a:gd name="connsiteY38" fmla="*/ 2773665 h 3120373"/>
              <a:gd name="connsiteX39" fmla="*/ 2195098 w 2195098"/>
              <a:gd name="connsiteY39" fmla="*/ 3120373 h 3120373"/>
              <a:gd name="connsiteX40" fmla="*/ 1951198 w 2195098"/>
              <a:gd name="connsiteY40" fmla="*/ 3120373 h 3120373"/>
              <a:gd name="connsiteX41" fmla="*/ 1707299 w 2195098"/>
              <a:gd name="connsiteY41" fmla="*/ 3120373 h 3120373"/>
              <a:gd name="connsiteX42" fmla="*/ 1463399 w 2195098"/>
              <a:gd name="connsiteY42" fmla="*/ 3120373 h 3120373"/>
              <a:gd name="connsiteX43" fmla="*/ 1219499 w 2195098"/>
              <a:gd name="connsiteY43" fmla="*/ 3120373 h 3120373"/>
              <a:gd name="connsiteX44" fmla="*/ 975599 w 2195098"/>
              <a:gd name="connsiteY44" fmla="*/ 3120373 h 3120373"/>
              <a:gd name="connsiteX45" fmla="*/ 731699 w 2195098"/>
              <a:gd name="connsiteY45" fmla="*/ 3120373 h 3120373"/>
              <a:gd name="connsiteX46" fmla="*/ 487799 w 2195098"/>
              <a:gd name="connsiteY46" fmla="*/ 3120373 h 3120373"/>
              <a:gd name="connsiteX47" fmla="*/ 2439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2773665 h 3120373"/>
              <a:gd name="connsiteX50" fmla="*/ 0 w 2195098"/>
              <a:gd name="connsiteY50" fmla="*/ 2426957 h 3120373"/>
              <a:gd name="connsiteX51" fmla="*/ 0 w 2195098"/>
              <a:gd name="connsiteY51" fmla="*/ 2080249 h 3120373"/>
              <a:gd name="connsiteX52" fmla="*/ 0 w 2195098"/>
              <a:gd name="connsiteY52" fmla="*/ 1733541 h 3120373"/>
              <a:gd name="connsiteX53" fmla="*/ 0 w 2195098"/>
              <a:gd name="connsiteY53" fmla="*/ 1386832 h 3120373"/>
              <a:gd name="connsiteX54" fmla="*/ 0 w 2195098"/>
              <a:gd name="connsiteY54" fmla="*/ 1040124 h 3120373"/>
              <a:gd name="connsiteX55" fmla="*/ 0 w 2195098"/>
              <a:gd name="connsiteY55" fmla="*/ 693416 h 3120373"/>
              <a:gd name="connsiteX56" fmla="*/ 0 w 2195098"/>
              <a:gd name="connsiteY56" fmla="*/ 346708 h 3120373"/>
              <a:gd name="connsiteX57" fmla="*/ 0 w 2195098"/>
              <a:gd name="connsiteY5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1040125 h 3120373"/>
              <a:gd name="connsiteX35" fmla="*/ 2195098 w 2195098"/>
              <a:gd name="connsiteY35" fmla="*/ 1386833 h 3120373"/>
              <a:gd name="connsiteX36" fmla="*/ 2195098 w 2195098"/>
              <a:gd name="connsiteY36" fmla="*/ 1733541 h 3120373"/>
              <a:gd name="connsiteX37" fmla="*/ 2195098 w 2195098"/>
              <a:gd name="connsiteY37" fmla="*/ 2080249 h 3120373"/>
              <a:gd name="connsiteX38" fmla="*/ 2195098 w 2195098"/>
              <a:gd name="connsiteY38" fmla="*/ 2426957 h 3120373"/>
              <a:gd name="connsiteX39" fmla="*/ 2195098 w 2195098"/>
              <a:gd name="connsiteY39" fmla="*/ 2773665 h 3120373"/>
              <a:gd name="connsiteX40" fmla="*/ 2195098 w 2195098"/>
              <a:gd name="connsiteY40" fmla="*/ 3120373 h 3120373"/>
              <a:gd name="connsiteX41" fmla="*/ 1951198 w 2195098"/>
              <a:gd name="connsiteY41" fmla="*/ 3120373 h 3120373"/>
              <a:gd name="connsiteX42" fmla="*/ 1707299 w 2195098"/>
              <a:gd name="connsiteY42" fmla="*/ 3120373 h 3120373"/>
              <a:gd name="connsiteX43" fmla="*/ 1463399 w 2195098"/>
              <a:gd name="connsiteY43" fmla="*/ 3120373 h 3120373"/>
              <a:gd name="connsiteX44" fmla="*/ 1219499 w 2195098"/>
              <a:gd name="connsiteY44" fmla="*/ 3120373 h 3120373"/>
              <a:gd name="connsiteX45" fmla="*/ 975599 w 2195098"/>
              <a:gd name="connsiteY45" fmla="*/ 3120373 h 3120373"/>
              <a:gd name="connsiteX46" fmla="*/ 731699 w 2195098"/>
              <a:gd name="connsiteY46" fmla="*/ 3120373 h 3120373"/>
              <a:gd name="connsiteX47" fmla="*/ 487799 w 2195098"/>
              <a:gd name="connsiteY47" fmla="*/ 3120373 h 3120373"/>
              <a:gd name="connsiteX48" fmla="*/ 2439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2773665 h 3120373"/>
              <a:gd name="connsiteX51" fmla="*/ 0 w 2195098"/>
              <a:gd name="connsiteY51" fmla="*/ 2426957 h 3120373"/>
              <a:gd name="connsiteX52" fmla="*/ 0 w 2195098"/>
              <a:gd name="connsiteY52" fmla="*/ 2080249 h 3120373"/>
              <a:gd name="connsiteX53" fmla="*/ 0 w 2195098"/>
              <a:gd name="connsiteY53" fmla="*/ 1733541 h 3120373"/>
              <a:gd name="connsiteX54" fmla="*/ 0 w 2195098"/>
              <a:gd name="connsiteY54" fmla="*/ 1386832 h 3120373"/>
              <a:gd name="connsiteX55" fmla="*/ 0 w 2195098"/>
              <a:gd name="connsiteY55" fmla="*/ 1040124 h 3120373"/>
              <a:gd name="connsiteX56" fmla="*/ 0 w 2195098"/>
              <a:gd name="connsiteY56" fmla="*/ 693416 h 3120373"/>
              <a:gd name="connsiteX57" fmla="*/ 0 w 2195098"/>
              <a:gd name="connsiteY57" fmla="*/ 346708 h 3120373"/>
              <a:gd name="connsiteX58" fmla="*/ 0 w 2195098"/>
              <a:gd name="connsiteY5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924556 h 3120373"/>
              <a:gd name="connsiteX35" fmla="*/ 2195098 w 2195098"/>
              <a:gd name="connsiteY35" fmla="*/ 1040125 h 3120373"/>
              <a:gd name="connsiteX36" fmla="*/ 2195098 w 2195098"/>
              <a:gd name="connsiteY36" fmla="*/ 1386833 h 3120373"/>
              <a:gd name="connsiteX37" fmla="*/ 2195098 w 2195098"/>
              <a:gd name="connsiteY37" fmla="*/ 1733541 h 3120373"/>
              <a:gd name="connsiteX38" fmla="*/ 2195098 w 2195098"/>
              <a:gd name="connsiteY38" fmla="*/ 2080249 h 3120373"/>
              <a:gd name="connsiteX39" fmla="*/ 2195098 w 2195098"/>
              <a:gd name="connsiteY39" fmla="*/ 2426957 h 3120373"/>
              <a:gd name="connsiteX40" fmla="*/ 2195098 w 2195098"/>
              <a:gd name="connsiteY40" fmla="*/ 2773665 h 3120373"/>
              <a:gd name="connsiteX41" fmla="*/ 2195098 w 2195098"/>
              <a:gd name="connsiteY41" fmla="*/ 3120373 h 3120373"/>
              <a:gd name="connsiteX42" fmla="*/ 1951198 w 2195098"/>
              <a:gd name="connsiteY42" fmla="*/ 3120373 h 3120373"/>
              <a:gd name="connsiteX43" fmla="*/ 1707299 w 2195098"/>
              <a:gd name="connsiteY43" fmla="*/ 3120373 h 3120373"/>
              <a:gd name="connsiteX44" fmla="*/ 1463399 w 2195098"/>
              <a:gd name="connsiteY44" fmla="*/ 3120373 h 3120373"/>
              <a:gd name="connsiteX45" fmla="*/ 1219499 w 2195098"/>
              <a:gd name="connsiteY45" fmla="*/ 3120373 h 3120373"/>
              <a:gd name="connsiteX46" fmla="*/ 975599 w 2195098"/>
              <a:gd name="connsiteY46" fmla="*/ 3120373 h 3120373"/>
              <a:gd name="connsiteX47" fmla="*/ 731699 w 2195098"/>
              <a:gd name="connsiteY47" fmla="*/ 3120373 h 3120373"/>
              <a:gd name="connsiteX48" fmla="*/ 487799 w 2195098"/>
              <a:gd name="connsiteY48" fmla="*/ 3120373 h 3120373"/>
              <a:gd name="connsiteX49" fmla="*/ 243900 w 2195098"/>
              <a:gd name="connsiteY49" fmla="*/ 3120373 h 3120373"/>
              <a:gd name="connsiteX50" fmla="*/ 0 w 2195098"/>
              <a:gd name="connsiteY50" fmla="*/ 3120373 h 3120373"/>
              <a:gd name="connsiteX51" fmla="*/ 0 w 2195098"/>
              <a:gd name="connsiteY51" fmla="*/ 2773665 h 3120373"/>
              <a:gd name="connsiteX52" fmla="*/ 0 w 2195098"/>
              <a:gd name="connsiteY52" fmla="*/ 2426957 h 3120373"/>
              <a:gd name="connsiteX53" fmla="*/ 0 w 2195098"/>
              <a:gd name="connsiteY53" fmla="*/ 2080249 h 3120373"/>
              <a:gd name="connsiteX54" fmla="*/ 0 w 2195098"/>
              <a:gd name="connsiteY54" fmla="*/ 1733541 h 3120373"/>
              <a:gd name="connsiteX55" fmla="*/ 0 w 2195098"/>
              <a:gd name="connsiteY55" fmla="*/ 1386832 h 3120373"/>
              <a:gd name="connsiteX56" fmla="*/ 0 w 2195098"/>
              <a:gd name="connsiteY56" fmla="*/ 1040124 h 3120373"/>
              <a:gd name="connsiteX57" fmla="*/ 0 w 2195098"/>
              <a:gd name="connsiteY57" fmla="*/ 693416 h 3120373"/>
              <a:gd name="connsiteX58" fmla="*/ 0 w 2195098"/>
              <a:gd name="connsiteY58" fmla="*/ 346708 h 3120373"/>
              <a:gd name="connsiteX59" fmla="*/ 0 w 2195098"/>
              <a:gd name="connsiteY5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386833 h 3120373"/>
              <a:gd name="connsiteX38" fmla="*/ 2195098 w 2195098"/>
              <a:gd name="connsiteY38" fmla="*/ 1733541 h 3120373"/>
              <a:gd name="connsiteX39" fmla="*/ 2195098 w 2195098"/>
              <a:gd name="connsiteY39" fmla="*/ 2080249 h 3120373"/>
              <a:gd name="connsiteX40" fmla="*/ 2195098 w 2195098"/>
              <a:gd name="connsiteY40" fmla="*/ 2426957 h 3120373"/>
              <a:gd name="connsiteX41" fmla="*/ 2195098 w 2195098"/>
              <a:gd name="connsiteY41" fmla="*/ 2773665 h 3120373"/>
              <a:gd name="connsiteX42" fmla="*/ 2195098 w 2195098"/>
              <a:gd name="connsiteY42" fmla="*/ 3120373 h 3120373"/>
              <a:gd name="connsiteX43" fmla="*/ 1951198 w 2195098"/>
              <a:gd name="connsiteY43" fmla="*/ 3120373 h 3120373"/>
              <a:gd name="connsiteX44" fmla="*/ 1707299 w 2195098"/>
              <a:gd name="connsiteY44" fmla="*/ 3120373 h 3120373"/>
              <a:gd name="connsiteX45" fmla="*/ 1463399 w 2195098"/>
              <a:gd name="connsiteY45" fmla="*/ 3120373 h 3120373"/>
              <a:gd name="connsiteX46" fmla="*/ 1219499 w 2195098"/>
              <a:gd name="connsiteY46" fmla="*/ 3120373 h 3120373"/>
              <a:gd name="connsiteX47" fmla="*/ 975599 w 2195098"/>
              <a:gd name="connsiteY47" fmla="*/ 3120373 h 3120373"/>
              <a:gd name="connsiteX48" fmla="*/ 731699 w 2195098"/>
              <a:gd name="connsiteY48" fmla="*/ 3120373 h 3120373"/>
              <a:gd name="connsiteX49" fmla="*/ 487799 w 2195098"/>
              <a:gd name="connsiteY49" fmla="*/ 3120373 h 3120373"/>
              <a:gd name="connsiteX50" fmla="*/ 243900 w 2195098"/>
              <a:gd name="connsiteY50" fmla="*/ 3120373 h 3120373"/>
              <a:gd name="connsiteX51" fmla="*/ 0 w 2195098"/>
              <a:gd name="connsiteY51" fmla="*/ 3120373 h 3120373"/>
              <a:gd name="connsiteX52" fmla="*/ 0 w 2195098"/>
              <a:gd name="connsiteY52" fmla="*/ 2773665 h 3120373"/>
              <a:gd name="connsiteX53" fmla="*/ 0 w 2195098"/>
              <a:gd name="connsiteY53" fmla="*/ 2426957 h 3120373"/>
              <a:gd name="connsiteX54" fmla="*/ 0 w 2195098"/>
              <a:gd name="connsiteY54" fmla="*/ 2080249 h 3120373"/>
              <a:gd name="connsiteX55" fmla="*/ 0 w 2195098"/>
              <a:gd name="connsiteY55" fmla="*/ 1733541 h 3120373"/>
              <a:gd name="connsiteX56" fmla="*/ 0 w 2195098"/>
              <a:gd name="connsiteY56" fmla="*/ 1386832 h 3120373"/>
              <a:gd name="connsiteX57" fmla="*/ 0 w 2195098"/>
              <a:gd name="connsiteY57" fmla="*/ 1040124 h 3120373"/>
              <a:gd name="connsiteX58" fmla="*/ 0 w 2195098"/>
              <a:gd name="connsiteY58" fmla="*/ 693416 h 3120373"/>
              <a:gd name="connsiteX59" fmla="*/ 0 w 2195098"/>
              <a:gd name="connsiteY59" fmla="*/ 346708 h 3120373"/>
              <a:gd name="connsiteX60" fmla="*/ 0 w 2195098"/>
              <a:gd name="connsiteY6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271264 h 3120373"/>
              <a:gd name="connsiteX38" fmla="*/ 2195098 w 2195098"/>
              <a:gd name="connsiteY38" fmla="*/ 1386833 h 3120373"/>
              <a:gd name="connsiteX39" fmla="*/ 2195098 w 2195098"/>
              <a:gd name="connsiteY39" fmla="*/ 1733541 h 3120373"/>
              <a:gd name="connsiteX40" fmla="*/ 2195098 w 2195098"/>
              <a:gd name="connsiteY40" fmla="*/ 2080249 h 3120373"/>
              <a:gd name="connsiteX41" fmla="*/ 2195098 w 2195098"/>
              <a:gd name="connsiteY41" fmla="*/ 2426957 h 3120373"/>
              <a:gd name="connsiteX42" fmla="*/ 2195098 w 2195098"/>
              <a:gd name="connsiteY42" fmla="*/ 2773665 h 3120373"/>
              <a:gd name="connsiteX43" fmla="*/ 2195098 w 2195098"/>
              <a:gd name="connsiteY43" fmla="*/ 3120373 h 3120373"/>
              <a:gd name="connsiteX44" fmla="*/ 1951198 w 2195098"/>
              <a:gd name="connsiteY44" fmla="*/ 3120373 h 3120373"/>
              <a:gd name="connsiteX45" fmla="*/ 1707299 w 2195098"/>
              <a:gd name="connsiteY45" fmla="*/ 3120373 h 3120373"/>
              <a:gd name="connsiteX46" fmla="*/ 1463399 w 2195098"/>
              <a:gd name="connsiteY46" fmla="*/ 3120373 h 3120373"/>
              <a:gd name="connsiteX47" fmla="*/ 1219499 w 2195098"/>
              <a:gd name="connsiteY47" fmla="*/ 3120373 h 3120373"/>
              <a:gd name="connsiteX48" fmla="*/ 975599 w 2195098"/>
              <a:gd name="connsiteY48" fmla="*/ 3120373 h 3120373"/>
              <a:gd name="connsiteX49" fmla="*/ 731699 w 2195098"/>
              <a:gd name="connsiteY49" fmla="*/ 3120373 h 3120373"/>
              <a:gd name="connsiteX50" fmla="*/ 487799 w 2195098"/>
              <a:gd name="connsiteY50" fmla="*/ 3120373 h 3120373"/>
              <a:gd name="connsiteX51" fmla="*/ 243900 w 2195098"/>
              <a:gd name="connsiteY51" fmla="*/ 3120373 h 3120373"/>
              <a:gd name="connsiteX52" fmla="*/ 0 w 2195098"/>
              <a:gd name="connsiteY52" fmla="*/ 3120373 h 3120373"/>
              <a:gd name="connsiteX53" fmla="*/ 0 w 2195098"/>
              <a:gd name="connsiteY53" fmla="*/ 2773665 h 3120373"/>
              <a:gd name="connsiteX54" fmla="*/ 0 w 2195098"/>
              <a:gd name="connsiteY54" fmla="*/ 2426957 h 3120373"/>
              <a:gd name="connsiteX55" fmla="*/ 0 w 2195098"/>
              <a:gd name="connsiteY55" fmla="*/ 2080249 h 3120373"/>
              <a:gd name="connsiteX56" fmla="*/ 0 w 2195098"/>
              <a:gd name="connsiteY56" fmla="*/ 1733541 h 3120373"/>
              <a:gd name="connsiteX57" fmla="*/ 0 w 2195098"/>
              <a:gd name="connsiteY57" fmla="*/ 1386832 h 3120373"/>
              <a:gd name="connsiteX58" fmla="*/ 0 w 2195098"/>
              <a:gd name="connsiteY58" fmla="*/ 1040124 h 3120373"/>
              <a:gd name="connsiteX59" fmla="*/ 0 w 2195098"/>
              <a:gd name="connsiteY59" fmla="*/ 693416 h 3120373"/>
              <a:gd name="connsiteX60" fmla="*/ 0 w 2195098"/>
              <a:gd name="connsiteY60" fmla="*/ 346708 h 3120373"/>
              <a:gd name="connsiteX61" fmla="*/ 0 w 2195098"/>
              <a:gd name="connsiteY6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733541 h 3120373"/>
              <a:gd name="connsiteX41" fmla="*/ 2195098 w 2195098"/>
              <a:gd name="connsiteY41" fmla="*/ 2080249 h 3120373"/>
              <a:gd name="connsiteX42" fmla="*/ 2195098 w 2195098"/>
              <a:gd name="connsiteY42" fmla="*/ 2426957 h 3120373"/>
              <a:gd name="connsiteX43" fmla="*/ 2195098 w 2195098"/>
              <a:gd name="connsiteY43" fmla="*/ 2773665 h 3120373"/>
              <a:gd name="connsiteX44" fmla="*/ 2195098 w 2195098"/>
              <a:gd name="connsiteY44" fmla="*/ 3120373 h 3120373"/>
              <a:gd name="connsiteX45" fmla="*/ 1951198 w 2195098"/>
              <a:gd name="connsiteY45" fmla="*/ 3120373 h 3120373"/>
              <a:gd name="connsiteX46" fmla="*/ 1707299 w 2195098"/>
              <a:gd name="connsiteY46" fmla="*/ 3120373 h 3120373"/>
              <a:gd name="connsiteX47" fmla="*/ 1463399 w 2195098"/>
              <a:gd name="connsiteY47" fmla="*/ 3120373 h 3120373"/>
              <a:gd name="connsiteX48" fmla="*/ 1219499 w 2195098"/>
              <a:gd name="connsiteY48" fmla="*/ 3120373 h 3120373"/>
              <a:gd name="connsiteX49" fmla="*/ 975599 w 2195098"/>
              <a:gd name="connsiteY49" fmla="*/ 3120373 h 3120373"/>
              <a:gd name="connsiteX50" fmla="*/ 731699 w 2195098"/>
              <a:gd name="connsiteY50" fmla="*/ 3120373 h 3120373"/>
              <a:gd name="connsiteX51" fmla="*/ 487799 w 2195098"/>
              <a:gd name="connsiteY51" fmla="*/ 3120373 h 3120373"/>
              <a:gd name="connsiteX52" fmla="*/ 243900 w 2195098"/>
              <a:gd name="connsiteY52" fmla="*/ 3120373 h 3120373"/>
              <a:gd name="connsiteX53" fmla="*/ 0 w 2195098"/>
              <a:gd name="connsiteY53" fmla="*/ 3120373 h 3120373"/>
              <a:gd name="connsiteX54" fmla="*/ 0 w 2195098"/>
              <a:gd name="connsiteY54" fmla="*/ 2773665 h 3120373"/>
              <a:gd name="connsiteX55" fmla="*/ 0 w 2195098"/>
              <a:gd name="connsiteY55" fmla="*/ 2426957 h 3120373"/>
              <a:gd name="connsiteX56" fmla="*/ 0 w 2195098"/>
              <a:gd name="connsiteY56" fmla="*/ 2080249 h 3120373"/>
              <a:gd name="connsiteX57" fmla="*/ 0 w 2195098"/>
              <a:gd name="connsiteY57" fmla="*/ 1733541 h 3120373"/>
              <a:gd name="connsiteX58" fmla="*/ 0 w 2195098"/>
              <a:gd name="connsiteY58" fmla="*/ 1386832 h 3120373"/>
              <a:gd name="connsiteX59" fmla="*/ 0 w 2195098"/>
              <a:gd name="connsiteY59" fmla="*/ 1040124 h 3120373"/>
              <a:gd name="connsiteX60" fmla="*/ 0 w 2195098"/>
              <a:gd name="connsiteY60" fmla="*/ 693416 h 3120373"/>
              <a:gd name="connsiteX61" fmla="*/ 0 w 2195098"/>
              <a:gd name="connsiteY61" fmla="*/ 346708 h 3120373"/>
              <a:gd name="connsiteX62" fmla="*/ 0 w 2195098"/>
              <a:gd name="connsiteY6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617972 h 3120373"/>
              <a:gd name="connsiteX41" fmla="*/ 2195098 w 2195098"/>
              <a:gd name="connsiteY41" fmla="*/ 1733541 h 3120373"/>
              <a:gd name="connsiteX42" fmla="*/ 2195098 w 2195098"/>
              <a:gd name="connsiteY42" fmla="*/ 2080249 h 3120373"/>
              <a:gd name="connsiteX43" fmla="*/ 2195098 w 2195098"/>
              <a:gd name="connsiteY43" fmla="*/ 2426957 h 3120373"/>
              <a:gd name="connsiteX44" fmla="*/ 2195098 w 2195098"/>
              <a:gd name="connsiteY44" fmla="*/ 2773665 h 3120373"/>
              <a:gd name="connsiteX45" fmla="*/ 2195098 w 2195098"/>
              <a:gd name="connsiteY45" fmla="*/ 3120373 h 3120373"/>
              <a:gd name="connsiteX46" fmla="*/ 1951198 w 2195098"/>
              <a:gd name="connsiteY46" fmla="*/ 3120373 h 3120373"/>
              <a:gd name="connsiteX47" fmla="*/ 1707299 w 2195098"/>
              <a:gd name="connsiteY47" fmla="*/ 3120373 h 3120373"/>
              <a:gd name="connsiteX48" fmla="*/ 1463399 w 2195098"/>
              <a:gd name="connsiteY48" fmla="*/ 3120373 h 3120373"/>
              <a:gd name="connsiteX49" fmla="*/ 1219499 w 2195098"/>
              <a:gd name="connsiteY49" fmla="*/ 3120373 h 3120373"/>
              <a:gd name="connsiteX50" fmla="*/ 975599 w 2195098"/>
              <a:gd name="connsiteY50" fmla="*/ 3120373 h 3120373"/>
              <a:gd name="connsiteX51" fmla="*/ 731699 w 2195098"/>
              <a:gd name="connsiteY51" fmla="*/ 3120373 h 3120373"/>
              <a:gd name="connsiteX52" fmla="*/ 487799 w 2195098"/>
              <a:gd name="connsiteY52" fmla="*/ 3120373 h 3120373"/>
              <a:gd name="connsiteX53" fmla="*/ 243900 w 2195098"/>
              <a:gd name="connsiteY53" fmla="*/ 3120373 h 3120373"/>
              <a:gd name="connsiteX54" fmla="*/ 0 w 2195098"/>
              <a:gd name="connsiteY54" fmla="*/ 3120373 h 3120373"/>
              <a:gd name="connsiteX55" fmla="*/ 0 w 2195098"/>
              <a:gd name="connsiteY55" fmla="*/ 2773665 h 3120373"/>
              <a:gd name="connsiteX56" fmla="*/ 0 w 2195098"/>
              <a:gd name="connsiteY56" fmla="*/ 2426957 h 3120373"/>
              <a:gd name="connsiteX57" fmla="*/ 0 w 2195098"/>
              <a:gd name="connsiteY57" fmla="*/ 2080249 h 3120373"/>
              <a:gd name="connsiteX58" fmla="*/ 0 w 2195098"/>
              <a:gd name="connsiteY58" fmla="*/ 1733541 h 3120373"/>
              <a:gd name="connsiteX59" fmla="*/ 0 w 2195098"/>
              <a:gd name="connsiteY59" fmla="*/ 1386832 h 3120373"/>
              <a:gd name="connsiteX60" fmla="*/ 0 w 2195098"/>
              <a:gd name="connsiteY60" fmla="*/ 1040124 h 3120373"/>
              <a:gd name="connsiteX61" fmla="*/ 0 w 2195098"/>
              <a:gd name="connsiteY61" fmla="*/ 693416 h 3120373"/>
              <a:gd name="connsiteX62" fmla="*/ 0 w 2195098"/>
              <a:gd name="connsiteY62" fmla="*/ 346708 h 3120373"/>
              <a:gd name="connsiteX63" fmla="*/ 0 w 2195098"/>
              <a:gd name="connsiteY6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2080249 h 3120373"/>
              <a:gd name="connsiteX44" fmla="*/ 2195098 w 2195098"/>
              <a:gd name="connsiteY44" fmla="*/ 2426957 h 3120373"/>
              <a:gd name="connsiteX45" fmla="*/ 2195098 w 2195098"/>
              <a:gd name="connsiteY45" fmla="*/ 2773665 h 3120373"/>
              <a:gd name="connsiteX46" fmla="*/ 2195098 w 2195098"/>
              <a:gd name="connsiteY46" fmla="*/ 3120373 h 3120373"/>
              <a:gd name="connsiteX47" fmla="*/ 1951198 w 2195098"/>
              <a:gd name="connsiteY47" fmla="*/ 3120373 h 3120373"/>
              <a:gd name="connsiteX48" fmla="*/ 1707299 w 2195098"/>
              <a:gd name="connsiteY48" fmla="*/ 3120373 h 3120373"/>
              <a:gd name="connsiteX49" fmla="*/ 1463399 w 2195098"/>
              <a:gd name="connsiteY49" fmla="*/ 3120373 h 3120373"/>
              <a:gd name="connsiteX50" fmla="*/ 1219499 w 2195098"/>
              <a:gd name="connsiteY50" fmla="*/ 3120373 h 3120373"/>
              <a:gd name="connsiteX51" fmla="*/ 975599 w 2195098"/>
              <a:gd name="connsiteY51" fmla="*/ 3120373 h 3120373"/>
              <a:gd name="connsiteX52" fmla="*/ 731699 w 2195098"/>
              <a:gd name="connsiteY52" fmla="*/ 3120373 h 3120373"/>
              <a:gd name="connsiteX53" fmla="*/ 487799 w 2195098"/>
              <a:gd name="connsiteY53" fmla="*/ 3120373 h 3120373"/>
              <a:gd name="connsiteX54" fmla="*/ 243900 w 2195098"/>
              <a:gd name="connsiteY54" fmla="*/ 3120373 h 3120373"/>
              <a:gd name="connsiteX55" fmla="*/ 0 w 2195098"/>
              <a:gd name="connsiteY55" fmla="*/ 3120373 h 3120373"/>
              <a:gd name="connsiteX56" fmla="*/ 0 w 2195098"/>
              <a:gd name="connsiteY56" fmla="*/ 2773665 h 3120373"/>
              <a:gd name="connsiteX57" fmla="*/ 0 w 2195098"/>
              <a:gd name="connsiteY57" fmla="*/ 2426957 h 3120373"/>
              <a:gd name="connsiteX58" fmla="*/ 0 w 2195098"/>
              <a:gd name="connsiteY58" fmla="*/ 2080249 h 3120373"/>
              <a:gd name="connsiteX59" fmla="*/ 0 w 2195098"/>
              <a:gd name="connsiteY59" fmla="*/ 1733541 h 3120373"/>
              <a:gd name="connsiteX60" fmla="*/ 0 w 2195098"/>
              <a:gd name="connsiteY60" fmla="*/ 1386832 h 3120373"/>
              <a:gd name="connsiteX61" fmla="*/ 0 w 2195098"/>
              <a:gd name="connsiteY61" fmla="*/ 1040124 h 3120373"/>
              <a:gd name="connsiteX62" fmla="*/ 0 w 2195098"/>
              <a:gd name="connsiteY62" fmla="*/ 693416 h 3120373"/>
              <a:gd name="connsiteX63" fmla="*/ 0 w 2195098"/>
              <a:gd name="connsiteY63" fmla="*/ 346708 h 3120373"/>
              <a:gd name="connsiteX64" fmla="*/ 0 w 2195098"/>
              <a:gd name="connsiteY6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964680 h 3120373"/>
              <a:gd name="connsiteX44" fmla="*/ 2195098 w 2195098"/>
              <a:gd name="connsiteY44" fmla="*/ 2080249 h 3120373"/>
              <a:gd name="connsiteX45" fmla="*/ 2195098 w 2195098"/>
              <a:gd name="connsiteY45" fmla="*/ 2426957 h 3120373"/>
              <a:gd name="connsiteX46" fmla="*/ 2195098 w 2195098"/>
              <a:gd name="connsiteY46" fmla="*/ 2773665 h 3120373"/>
              <a:gd name="connsiteX47" fmla="*/ 2195098 w 2195098"/>
              <a:gd name="connsiteY47" fmla="*/ 3120373 h 3120373"/>
              <a:gd name="connsiteX48" fmla="*/ 1951198 w 2195098"/>
              <a:gd name="connsiteY48" fmla="*/ 3120373 h 3120373"/>
              <a:gd name="connsiteX49" fmla="*/ 1707299 w 2195098"/>
              <a:gd name="connsiteY49" fmla="*/ 3120373 h 3120373"/>
              <a:gd name="connsiteX50" fmla="*/ 1463399 w 2195098"/>
              <a:gd name="connsiteY50" fmla="*/ 3120373 h 3120373"/>
              <a:gd name="connsiteX51" fmla="*/ 1219499 w 2195098"/>
              <a:gd name="connsiteY51" fmla="*/ 3120373 h 3120373"/>
              <a:gd name="connsiteX52" fmla="*/ 975599 w 2195098"/>
              <a:gd name="connsiteY52" fmla="*/ 3120373 h 3120373"/>
              <a:gd name="connsiteX53" fmla="*/ 731699 w 2195098"/>
              <a:gd name="connsiteY53" fmla="*/ 3120373 h 3120373"/>
              <a:gd name="connsiteX54" fmla="*/ 487799 w 2195098"/>
              <a:gd name="connsiteY54" fmla="*/ 3120373 h 3120373"/>
              <a:gd name="connsiteX55" fmla="*/ 243900 w 2195098"/>
              <a:gd name="connsiteY55" fmla="*/ 3120373 h 3120373"/>
              <a:gd name="connsiteX56" fmla="*/ 0 w 2195098"/>
              <a:gd name="connsiteY56" fmla="*/ 3120373 h 3120373"/>
              <a:gd name="connsiteX57" fmla="*/ 0 w 2195098"/>
              <a:gd name="connsiteY57" fmla="*/ 2773665 h 3120373"/>
              <a:gd name="connsiteX58" fmla="*/ 0 w 2195098"/>
              <a:gd name="connsiteY58" fmla="*/ 2426957 h 3120373"/>
              <a:gd name="connsiteX59" fmla="*/ 0 w 2195098"/>
              <a:gd name="connsiteY59" fmla="*/ 2080249 h 3120373"/>
              <a:gd name="connsiteX60" fmla="*/ 0 w 2195098"/>
              <a:gd name="connsiteY60" fmla="*/ 1733541 h 3120373"/>
              <a:gd name="connsiteX61" fmla="*/ 0 w 2195098"/>
              <a:gd name="connsiteY61" fmla="*/ 1386832 h 3120373"/>
              <a:gd name="connsiteX62" fmla="*/ 0 w 2195098"/>
              <a:gd name="connsiteY62" fmla="*/ 1040124 h 3120373"/>
              <a:gd name="connsiteX63" fmla="*/ 0 w 2195098"/>
              <a:gd name="connsiteY63" fmla="*/ 693416 h 3120373"/>
              <a:gd name="connsiteX64" fmla="*/ 0 w 2195098"/>
              <a:gd name="connsiteY64" fmla="*/ 346708 h 3120373"/>
              <a:gd name="connsiteX65" fmla="*/ 0 w 2195098"/>
              <a:gd name="connsiteY6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426957 h 3120373"/>
              <a:gd name="connsiteX47" fmla="*/ 2195098 w 2195098"/>
              <a:gd name="connsiteY47" fmla="*/ 2773665 h 3120373"/>
              <a:gd name="connsiteX48" fmla="*/ 2195098 w 2195098"/>
              <a:gd name="connsiteY48" fmla="*/ 3120373 h 3120373"/>
              <a:gd name="connsiteX49" fmla="*/ 1951198 w 2195098"/>
              <a:gd name="connsiteY49" fmla="*/ 3120373 h 3120373"/>
              <a:gd name="connsiteX50" fmla="*/ 1707299 w 2195098"/>
              <a:gd name="connsiteY50" fmla="*/ 3120373 h 3120373"/>
              <a:gd name="connsiteX51" fmla="*/ 1463399 w 2195098"/>
              <a:gd name="connsiteY51" fmla="*/ 3120373 h 3120373"/>
              <a:gd name="connsiteX52" fmla="*/ 1219499 w 2195098"/>
              <a:gd name="connsiteY52" fmla="*/ 3120373 h 3120373"/>
              <a:gd name="connsiteX53" fmla="*/ 975599 w 2195098"/>
              <a:gd name="connsiteY53" fmla="*/ 3120373 h 3120373"/>
              <a:gd name="connsiteX54" fmla="*/ 731699 w 2195098"/>
              <a:gd name="connsiteY54" fmla="*/ 3120373 h 3120373"/>
              <a:gd name="connsiteX55" fmla="*/ 487799 w 2195098"/>
              <a:gd name="connsiteY55" fmla="*/ 3120373 h 3120373"/>
              <a:gd name="connsiteX56" fmla="*/ 243900 w 2195098"/>
              <a:gd name="connsiteY56" fmla="*/ 3120373 h 3120373"/>
              <a:gd name="connsiteX57" fmla="*/ 0 w 2195098"/>
              <a:gd name="connsiteY57" fmla="*/ 3120373 h 3120373"/>
              <a:gd name="connsiteX58" fmla="*/ 0 w 2195098"/>
              <a:gd name="connsiteY58" fmla="*/ 2773665 h 3120373"/>
              <a:gd name="connsiteX59" fmla="*/ 0 w 2195098"/>
              <a:gd name="connsiteY59" fmla="*/ 2426957 h 3120373"/>
              <a:gd name="connsiteX60" fmla="*/ 0 w 2195098"/>
              <a:gd name="connsiteY60" fmla="*/ 2080249 h 3120373"/>
              <a:gd name="connsiteX61" fmla="*/ 0 w 2195098"/>
              <a:gd name="connsiteY61" fmla="*/ 1733541 h 3120373"/>
              <a:gd name="connsiteX62" fmla="*/ 0 w 2195098"/>
              <a:gd name="connsiteY62" fmla="*/ 1386832 h 3120373"/>
              <a:gd name="connsiteX63" fmla="*/ 0 w 2195098"/>
              <a:gd name="connsiteY63" fmla="*/ 1040124 h 3120373"/>
              <a:gd name="connsiteX64" fmla="*/ 0 w 2195098"/>
              <a:gd name="connsiteY64" fmla="*/ 693416 h 3120373"/>
              <a:gd name="connsiteX65" fmla="*/ 0 w 2195098"/>
              <a:gd name="connsiteY65" fmla="*/ 346708 h 3120373"/>
              <a:gd name="connsiteX66" fmla="*/ 0 w 2195098"/>
              <a:gd name="connsiteY6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311388 h 3120373"/>
              <a:gd name="connsiteX47" fmla="*/ 2195098 w 2195098"/>
              <a:gd name="connsiteY47" fmla="*/ 2426957 h 3120373"/>
              <a:gd name="connsiteX48" fmla="*/ 2195098 w 2195098"/>
              <a:gd name="connsiteY48" fmla="*/ 2773665 h 3120373"/>
              <a:gd name="connsiteX49" fmla="*/ 2195098 w 2195098"/>
              <a:gd name="connsiteY49" fmla="*/ 3120373 h 3120373"/>
              <a:gd name="connsiteX50" fmla="*/ 1951198 w 2195098"/>
              <a:gd name="connsiteY50" fmla="*/ 3120373 h 3120373"/>
              <a:gd name="connsiteX51" fmla="*/ 1707299 w 2195098"/>
              <a:gd name="connsiteY51" fmla="*/ 3120373 h 3120373"/>
              <a:gd name="connsiteX52" fmla="*/ 1463399 w 2195098"/>
              <a:gd name="connsiteY52" fmla="*/ 3120373 h 3120373"/>
              <a:gd name="connsiteX53" fmla="*/ 1219499 w 2195098"/>
              <a:gd name="connsiteY53" fmla="*/ 3120373 h 3120373"/>
              <a:gd name="connsiteX54" fmla="*/ 975599 w 2195098"/>
              <a:gd name="connsiteY54" fmla="*/ 3120373 h 3120373"/>
              <a:gd name="connsiteX55" fmla="*/ 731699 w 2195098"/>
              <a:gd name="connsiteY55" fmla="*/ 3120373 h 3120373"/>
              <a:gd name="connsiteX56" fmla="*/ 487799 w 2195098"/>
              <a:gd name="connsiteY56" fmla="*/ 3120373 h 3120373"/>
              <a:gd name="connsiteX57" fmla="*/ 243900 w 2195098"/>
              <a:gd name="connsiteY57" fmla="*/ 3120373 h 3120373"/>
              <a:gd name="connsiteX58" fmla="*/ 0 w 2195098"/>
              <a:gd name="connsiteY58" fmla="*/ 3120373 h 3120373"/>
              <a:gd name="connsiteX59" fmla="*/ 0 w 2195098"/>
              <a:gd name="connsiteY59" fmla="*/ 2773665 h 3120373"/>
              <a:gd name="connsiteX60" fmla="*/ 0 w 2195098"/>
              <a:gd name="connsiteY60" fmla="*/ 2426957 h 3120373"/>
              <a:gd name="connsiteX61" fmla="*/ 0 w 2195098"/>
              <a:gd name="connsiteY61" fmla="*/ 2080249 h 3120373"/>
              <a:gd name="connsiteX62" fmla="*/ 0 w 2195098"/>
              <a:gd name="connsiteY62" fmla="*/ 1733541 h 3120373"/>
              <a:gd name="connsiteX63" fmla="*/ 0 w 2195098"/>
              <a:gd name="connsiteY63" fmla="*/ 1386832 h 3120373"/>
              <a:gd name="connsiteX64" fmla="*/ 0 w 2195098"/>
              <a:gd name="connsiteY64" fmla="*/ 1040124 h 3120373"/>
              <a:gd name="connsiteX65" fmla="*/ 0 w 2195098"/>
              <a:gd name="connsiteY65" fmla="*/ 693416 h 3120373"/>
              <a:gd name="connsiteX66" fmla="*/ 0 w 2195098"/>
              <a:gd name="connsiteY66" fmla="*/ 346708 h 3120373"/>
              <a:gd name="connsiteX67" fmla="*/ 0 w 2195098"/>
              <a:gd name="connsiteY6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773665 h 3120373"/>
              <a:gd name="connsiteX50" fmla="*/ 2195098 w 2195098"/>
              <a:gd name="connsiteY50" fmla="*/ 3120373 h 3120373"/>
              <a:gd name="connsiteX51" fmla="*/ 1951198 w 2195098"/>
              <a:gd name="connsiteY51" fmla="*/ 3120373 h 3120373"/>
              <a:gd name="connsiteX52" fmla="*/ 1707299 w 2195098"/>
              <a:gd name="connsiteY52" fmla="*/ 3120373 h 3120373"/>
              <a:gd name="connsiteX53" fmla="*/ 1463399 w 2195098"/>
              <a:gd name="connsiteY53" fmla="*/ 3120373 h 3120373"/>
              <a:gd name="connsiteX54" fmla="*/ 1219499 w 2195098"/>
              <a:gd name="connsiteY54" fmla="*/ 3120373 h 3120373"/>
              <a:gd name="connsiteX55" fmla="*/ 975599 w 2195098"/>
              <a:gd name="connsiteY55" fmla="*/ 3120373 h 3120373"/>
              <a:gd name="connsiteX56" fmla="*/ 731699 w 2195098"/>
              <a:gd name="connsiteY56" fmla="*/ 3120373 h 3120373"/>
              <a:gd name="connsiteX57" fmla="*/ 487799 w 2195098"/>
              <a:gd name="connsiteY57" fmla="*/ 3120373 h 3120373"/>
              <a:gd name="connsiteX58" fmla="*/ 243900 w 2195098"/>
              <a:gd name="connsiteY58" fmla="*/ 3120373 h 3120373"/>
              <a:gd name="connsiteX59" fmla="*/ 0 w 2195098"/>
              <a:gd name="connsiteY59" fmla="*/ 3120373 h 3120373"/>
              <a:gd name="connsiteX60" fmla="*/ 0 w 2195098"/>
              <a:gd name="connsiteY60" fmla="*/ 2773665 h 3120373"/>
              <a:gd name="connsiteX61" fmla="*/ 0 w 2195098"/>
              <a:gd name="connsiteY61" fmla="*/ 2426957 h 3120373"/>
              <a:gd name="connsiteX62" fmla="*/ 0 w 2195098"/>
              <a:gd name="connsiteY62" fmla="*/ 2080249 h 3120373"/>
              <a:gd name="connsiteX63" fmla="*/ 0 w 2195098"/>
              <a:gd name="connsiteY63" fmla="*/ 1733541 h 3120373"/>
              <a:gd name="connsiteX64" fmla="*/ 0 w 2195098"/>
              <a:gd name="connsiteY64" fmla="*/ 1386832 h 3120373"/>
              <a:gd name="connsiteX65" fmla="*/ 0 w 2195098"/>
              <a:gd name="connsiteY65" fmla="*/ 1040124 h 3120373"/>
              <a:gd name="connsiteX66" fmla="*/ 0 w 2195098"/>
              <a:gd name="connsiteY66" fmla="*/ 693416 h 3120373"/>
              <a:gd name="connsiteX67" fmla="*/ 0 w 2195098"/>
              <a:gd name="connsiteY67" fmla="*/ 346708 h 3120373"/>
              <a:gd name="connsiteX68" fmla="*/ 0 w 2195098"/>
              <a:gd name="connsiteY6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658096 h 3120373"/>
              <a:gd name="connsiteX50" fmla="*/ 2195098 w 2195098"/>
              <a:gd name="connsiteY50" fmla="*/ 2773665 h 3120373"/>
              <a:gd name="connsiteX51" fmla="*/ 2195098 w 2195098"/>
              <a:gd name="connsiteY51" fmla="*/ 3120373 h 3120373"/>
              <a:gd name="connsiteX52" fmla="*/ 1951198 w 2195098"/>
              <a:gd name="connsiteY52" fmla="*/ 3120373 h 3120373"/>
              <a:gd name="connsiteX53" fmla="*/ 1707299 w 2195098"/>
              <a:gd name="connsiteY53" fmla="*/ 3120373 h 3120373"/>
              <a:gd name="connsiteX54" fmla="*/ 1463399 w 2195098"/>
              <a:gd name="connsiteY54" fmla="*/ 3120373 h 3120373"/>
              <a:gd name="connsiteX55" fmla="*/ 1219499 w 2195098"/>
              <a:gd name="connsiteY55" fmla="*/ 3120373 h 3120373"/>
              <a:gd name="connsiteX56" fmla="*/ 975599 w 2195098"/>
              <a:gd name="connsiteY56" fmla="*/ 3120373 h 3120373"/>
              <a:gd name="connsiteX57" fmla="*/ 731699 w 2195098"/>
              <a:gd name="connsiteY57" fmla="*/ 3120373 h 3120373"/>
              <a:gd name="connsiteX58" fmla="*/ 487799 w 2195098"/>
              <a:gd name="connsiteY58" fmla="*/ 3120373 h 3120373"/>
              <a:gd name="connsiteX59" fmla="*/ 243900 w 2195098"/>
              <a:gd name="connsiteY59" fmla="*/ 3120373 h 3120373"/>
              <a:gd name="connsiteX60" fmla="*/ 0 w 2195098"/>
              <a:gd name="connsiteY60" fmla="*/ 3120373 h 3120373"/>
              <a:gd name="connsiteX61" fmla="*/ 0 w 2195098"/>
              <a:gd name="connsiteY61" fmla="*/ 2773665 h 3120373"/>
              <a:gd name="connsiteX62" fmla="*/ 0 w 2195098"/>
              <a:gd name="connsiteY62" fmla="*/ 2426957 h 3120373"/>
              <a:gd name="connsiteX63" fmla="*/ 0 w 2195098"/>
              <a:gd name="connsiteY63" fmla="*/ 2080249 h 3120373"/>
              <a:gd name="connsiteX64" fmla="*/ 0 w 2195098"/>
              <a:gd name="connsiteY64" fmla="*/ 1733541 h 3120373"/>
              <a:gd name="connsiteX65" fmla="*/ 0 w 2195098"/>
              <a:gd name="connsiteY65" fmla="*/ 1386832 h 3120373"/>
              <a:gd name="connsiteX66" fmla="*/ 0 w 2195098"/>
              <a:gd name="connsiteY66" fmla="*/ 1040124 h 3120373"/>
              <a:gd name="connsiteX67" fmla="*/ 0 w 2195098"/>
              <a:gd name="connsiteY67" fmla="*/ 693416 h 3120373"/>
              <a:gd name="connsiteX68" fmla="*/ 0 w 2195098"/>
              <a:gd name="connsiteY68" fmla="*/ 346708 h 3120373"/>
              <a:gd name="connsiteX69" fmla="*/ 0 w 2195098"/>
              <a:gd name="connsiteY6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120373 h 3120373"/>
              <a:gd name="connsiteX53" fmla="*/ 1951198 w 2195098"/>
              <a:gd name="connsiteY53" fmla="*/ 3120373 h 3120373"/>
              <a:gd name="connsiteX54" fmla="*/ 1707299 w 2195098"/>
              <a:gd name="connsiteY54" fmla="*/ 3120373 h 3120373"/>
              <a:gd name="connsiteX55" fmla="*/ 1463399 w 2195098"/>
              <a:gd name="connsiteY55" fmla="*/ 3120373 h 3120373"/>
              <a:gd name="connsiteX56" fmla="*/ 1219499 w 2195098"/>
              <a:gd name="connsiteY56" fmla="*/ 3120373 h 3120373"/>
              <a:gd name="connsiteX57" fmla="*/ 975599 w 2195098"/>
              <a:gd name="connsiteY57" fmla="*/ 3120373 h 3120373"/>
              <a:gd name="connsiteX58" fmla="*/ 731699 w 2195098"/>
              <a:gd name="connsiteY58" fmla="*/ 3120373 h 3120373"/>
              <a:gd name="connsiteX59" fmla="*/ 487799 w 2195098"/>
              <a:gd name="connsiteY59" fmla="*/ 3120373 h 3120373"/>
              <a:gd name="connsiteX60" fmla="*/ 243900 w 2195098"/>
              <a:gd name="connsiteY60" fmla="*/ 3120373 h 3120373"/>
              <a:gd name="connsiteX61" fmla="*/ 0 w 2195098"/>
              <a:gd name="connsiteY61" fmla="*/ 3120373 h 3120373"/>
              <a:gd name="connsiteX62" fmla="*/ 0 w 2195098"/>
              <a:gd name="connsiteY62" fmla="*/ 2773665 h 3120373"/>
              <a:gd name="connsiteX63" fmla="*/ 0 w 2195098"/>
              <a:gd name="connsiteY63" fmla="*/ 2426957 h 3120373"/>
              <a:gd name="connsiteX64" fmla="*/ 0 w 2195098"/>
              <a:gd name="connsiteY64" fmla="*/ 2080249 h 3120373"/>
              <a:gd name="connsiteX65" fmla="*/ 0 w 2195098"/>
              <a:gd name="connsiteY65" fmla="*/ 1733541 h 3120373"/>
              <a:gd name="connsiteX66" fmla="*/ 0 w 2195098"/>
              <a:gd name="connsiteY66" fmla="*/ 1386832 h 3120373"/>
              <a:gd name="connsiteX67" fmla="*/ 0 w 2195098"/>
              <a:gd name="connsiteY67" fmla="*/ 1040124 h 3120373"/>
              <a:gd name="connsiteX68" fmla="*/ 0 w 2195098"/>
              <a:gd name="connsiteY68" fmla="*/ 693416 h 3120373"/>
              <a:gd name="connsiteX69" fmla="*/ 0 w 2195098"/>
              <a:gd name="connsiteY69" fmla="*/ 346708 h 3120373"/>
              <a:gd name="connsiteX70" fmla="*/ 0 w 2195098"/>
              <a:gd name="connsiteY7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004804 h 3120373"/>
              <a:gd name="connsiteX53" fmla="*/ 2195098 w 2195098"/>
              <a:gd name="connsiteY53" fmla="*/ 3120373 h 3120373"/>
              <a:gd name="connsiteX54" fmla="*/ 1951198 w 2195098"/>
              <a:gd name="connsiteY54" fmla="*/ 3120373 h 3120373"/>
              <a:gd name="connsiteX55" fmla="*/ 1707299 w 2195098"/>
              <a:gd name="connsiteY55" fmla="*/ 3120373 h 3120373"/>
              <a:gd name="connsiteX56" fmla="*/ 1463399 w 2195098"/>
              <a:gd name="connsiteY56" fmla="*/ 3120373 h 3120373"/>
              <a:gd name="connsiteX57" fmla="*/ 1219499 w 2195098"/>
              <a:gd name="connsiteY57" fmla="*/ 3120373 h 3120373"/>
              <a:gd name="connsiteX58" fmla="*/ 975599 w 2195098"/>
              <a:gd name="connsiteY58" fmla="*/ 3120373 h 3120373"/>
              <a:gd name="connsiteX59" fmla="*/ 731699 w 2195098"/>
              <a:gd name="connsiteY59" fmla="*/ 3120373 h 3120373"/>
              <a:gd name="connsiteX60" fmla="*/ 487799 w 2195098"/>
              <a:gd name="connsiteY60" fmla="*/ 3120373 h 3120373"/>
              <a:gd name="connsiteX61" fmla="*/ 243900 w 2195098"/>
              <a:gd name="connsiteY61" fmla="*/ 3120373 h 3120373"/>
              <a:gd name="connsiteX62" fmla="*/ 0 w 2195098"/>
              <a:gd name="connsiteY62" fmla="*/ 3120373 h 3120373"/>
              <a:gd name="connsiteX63" fmla="*/ 0 w 2195098"/>
              <a:gd name="connsiteY63" fmla="*/ 2773665 h 3120373"/>
              <a:gd name="connsiteX64" fmla="*/ 0 w 2195098"/>
              <a:gd name="connsiteY64" fmla="*/ 2426957 h 3120373"/>
              <a:gd name="connsiteX65" fmla="*/ 0 w 2195098"/>
              <a:gd name="connsiteY65" fmla="*/ 2080249 h 3120373"/>
              <a:gd name="connsiteX66" fmla="*/ 0 w 2195098"/>
              <a:gd name="connsiteY66" fmla="*/ 1733541 h 3120373"/>
              <a:gd name="connsiteX67" fmla="*/ 0 w 2195098"/>
              <a:gd name="connsiteY67" fmla="*/ 1386832 h 3120373"/>
              <a:gd name="connsiteX68" fmla="*/ 0 w 2195098"/>
              <a:gd name="connsiteY68" fmla="*/ 1040124 h 3120373"/>
              <a:gd name="connsiteX69" fmla="*/ 0 w 2195098"/>
              <a:gd name="connsiteY69" fmla="*/ 693416 h 3120373"/>
              <a:gd name="connsiteX70" fmla="*/ 0 w 2195098"/>
              <a:gd name="connsiteY70" fmla="*/ 346708 h 3120373"/>
              <a:gd name="connsiteX71" fmla="*/ 0 w 2195098"/>
              <a:gd name="connsiteY7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1951198 w 2195098"/>
              <a:gd name="connsiteY55" fmla="*/ 3120373 h 3120373"/>
              <a:gd name="connsiteX56" fmla="*/ 1707299 w 2195098"/>
              <a:gd name="connsiteY56" fmla="*/ 3120373 h 3120373"/>
              <a:gd name="connsiteX57" fmla="*/ 1463399 w 2195098"/>
              <a:gd name="connsiteY57" fmla="*/ 3120373 h 3120373"/>
              <a:gd name="connsiteX58" fmla="*/ 1219499 w 2195098"/>
              <a:gd name="connsiteY58" fmla="*/ 3120373 h 3120373"/>
              <a:gd name="connsiteX59" fmla="*/ 975599 w 2195098"/>
              <a:gd name="connsiteY59" fmla="*/ 3120373 h 3120373"/>
              <a:gd name="connsiteX60" fmla="*/ 731699 w 2195098"/>
              <a:gd name="connsiteY60" fmla="*/ 3120373 h 3120373"/>
              <a:gd name="connsiteX61" fmla="*/ 487799 w 2195098"/>
              <a:gd name="connsiteY61" fmla="*/ 3120373 h 3120373"/>
              <a:gd name="connsiteX62" fmla="*/ 243900 w 2195098"/>
              <a:gd name="connsiteY62" fmla="*/ 3120373 h 3120373"/>
              <a:gd name="connsiteX63" fmla="*/ 0 w 2195098"/>
              <a:gd name="connsiteY63" fmla="*/ 3120373 h 3120373"/>
              <a:gd name="connsiteX64" fmla="*/ 0 w 2195098"/>
              <a:gd name="connsiteY64" fmla="*/ 2773665 h 3120373"/>
              <a:gd name="connsiteX65" fmla="*/ 0 w 2195098"/>
              <a:gd name="connsiteY65" fmla="*/ 2426957 h 3120373"/>
              <a:gd name="connsiteX66" fmla="*/ 0 w 2195098"/>
              <a:gd name="connsiteY66" fmla="*/ 2080249 h 3120373"/>
              <a:gd name="connsiteX67" fmla="*/ 0 w 2195098"/>
              <a:gd name="connsiteY67" fmla="*/ 1733541 h 3120373"/>
              <a:gd name="connsiteX68" fmla="*/ 0 w 2195098"/>
              <a:gd name="connsiteY68" fmla="*/ 1386832 h 3120373"/>
              <a:gd name="connsiteX69" fmla="*/ 0 w 2195098"/>
              <a:gd name="connsiteY69" fmla="*/ 1040124 h 3120373"/>
              <a:gd name="connsiteX70" fmla="*/ 0 w 2195098"/>
              <a:gd name="connsiteY70" fmla="*/ 693416 h 3120373"/>
              <a:gd name="connsiteX71" fmla="*/ 0 w 2195098"/>
              <a:gd name="connsiteY71" fmla="*/ 346708 h 3120373"/>
              <a:gd name="connsiteX72" fmla="*/ 0 w 2195098"/>
              <a:gd name="connsiteY7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032498 w 2195098"/>
              <a:gd name="connsiteY55" fmla="*/ 3120373 h 3120373"/>
              <a:gd name="connsiteX56" fmla="*/ 1951198 w 2195098"/>
              <a:gd name="connsiteY56" fmla="*/ 3120373 h 3120373"/>
              <a:gd name="connsiteX57" fmla="*/ 1707299 w 2195098"/>
              <a:gd name="connsiteY57" fmla="*/ 3120373 h 3120373"/>
              <a:gd name="connsiteX58" fmla="*/ 1463399 w 2195098"/>
              <a:gd name="connsiteY58" fmla="*/ 3120373 h 3120373"/>
              <a:gd name="connsiteX59" fmla="*/ 1219499 w 2195098"/>
              <a:gd name="connsiteY59" fmla="*/ 3120373 h 3120373"/>
              <a:gd name="connsiteX60" fmla="*/ 975599 w 2195098"/>
              <a:gd name="connsiteY60" fmla="*/ 3120373 h 3120373"/>
              <a:gd name="connsiteX61" fmla="*/ 731699 w 2195098"/>
              <a:gd name="connsiteY61" fmla="*/ 3120373 h 3120373"/>
              <a:gd name="connsiteX62" fmla="*/ 487799 w 2195098"/>
              <a:gd name="connsiteY62" fmla="*/ 3120373 h 3120373"/>
              <a:gd name="connsiteX63" fmla="*/ 243900 w 2195098"/>
              <a:gd name="connsiteY63" fmla="*/ 3120373 h 3120373"/>
              <a:gd name="connsiteX64" fmla="*/ 0 w 2195098"/>
              <a:gd name="connsiteY64" fmla="*/ 3120373 h 3120373"/>
              <a:gd name="connsiteX65" fmla="*/ 0 w 2195098"/>
              <a:gd name="connsiteY65" fmla="*/ 2773665 h 3120373"/>
              <a:gd name="connsiteX66" fmla="*/ 0 w 2195098"/>
              <a:gd name="connsiteY66" fmla="*/ 2426957 h 3120373"/>
              <a:gd name="connsiteX67" fmla="*/ 0 w 2195098"/>
              <a:gd name="connsiteY67" fmla="*/ 2080249 h 3120373"/>
              <a:gd name="connsiteX68" fmla="*/ 0 w 2195098"/>
              <a:gd name="connsiteY68" fmla="*/ 1733541 h 3120373"/>
              <a:gd name="connsiteX69" fmla="*/ 0 w 2195098"/>
              <a:gd name="connsiteY69" fmla="*/ 1386832 h 3120373"/>
              <a:gd name="connsiteX70" fmla="*/ 0 w 2195098"/>
              <a:gd name="connsiteY70" fmla="*/ 1040124 h 3120373"/>
              <a:gd name="connsiteX71" fmla="*/ 0 w 2195098"/>
              <a:gd name="connsiteY71" fmla="*/ 693416 h 3120373"/>
              <a:gd name="connsiteX72" fmla="*/ 0 w 2195098"/>
              <a:gd name="connsiteY72" fmla="*/ 346708 h 3120373"/>
              <a:gd name="connsiteX73" fmla="*/ 0 w 2195098"/>
              <a:gd name="connsiteY7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07299 w 2195098"/>
              <a:gd name="connsiteY58" fmla="*/ 3120373 h 3120373"/>
              <a:gd name="connsiteX59" fmla="*/ 1463399 w 2195098"/>
              <a:gd name="connsiteY59" fmla="*/ 3120373 h 3120373"/>
              <a:gd name="connsiteX60" fmla="*/ 1219499 w 2195098"/>
              <a:gd name="connsiteY60" fmla="*/ 3120373 h 3120373"/>
              <a:gd name="connsiteX61" fmla="*/ 975599 w 2195098"/>
              <a:gd name="connsiteY61" fmla="*/ 3120373 h 3120373"/>
              <a:gd name="connsiteX62" fmla="*/ 731699 w 2195098"/>
              <a:gd name="connsiteY62" fmla="*/ 3120373 h 3120373"/>
              <a:gd name="connsiteX63" fmla="*/ 487799 w 2195098"/>
              <a:gd name="connsiteY63" fmla="*/ 3120373 h 3120373"/>
              <a:gd name="connsiteX64" fmla="*/ 243900 w 2195098"/>
              <a:gd name="connsiteY64" fmla="*/ 3120373 h 3120373"/>
              <a:gd name="connsiteX65" fmla="*/ 0 w 2195098"/>
              <a:gd name="connsiteY65" fmla="*/ 3120373 h 3120373"/>
              <a:gd name="connsiteX66" fmla="*/ 0 w 2195098"/>
              <a:gd name="connsiteY66" fmla="*/ 2773665 h 3120373"/>
              <a:gd name="connsiteX67" fmla="*/ 0 w 2195098"/>
              <a:gd name="connsiteY67" fmla="*/ 2426957 h 3120373"/>
              <a:gd name="connsiteX68" fmla="*/ 0 w 2195098"/>
              <a:gd name="connsiteY68" fmla="*/ 2080249 h 3120373"/>
              <a:gd name="connsiteX69" fmla="*/ 0 w 2195098"/>
              <a:gd name="connsiteY69" fmla="*/ 1733541 h 3120373"/>
              <a:gd name="connsiteX70" fmla="*/ 0 w 2195098"/>
              <a:gd name="connsiteY70" fmla="*/ 1386832 h 3120373"/>
              <a:gd name="connsiteX71" fmla="*/ 0 w 2195098"/>
              <a:gd name="connsiteY71" fmla="*/ 1040124 h 3120373"/>
              <a:gd name="connsiteX72" fmla="*/ 0 w 2195098"/>
              <a:gd name="connsiteY72" fmla="*/ 693416 h 3120373"/>
              <a:gd name="connsiteX73" fmla="*/ 0 w 2195098"/>
              <a:gd name="connsiteY73" fmla="*/ 346708 h 3120373"/>
              <a:gd name="connsiteX74" fmla="*/ 0 w 2195098"/>
              <a:gd name="connsiteY7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88599 w 2195098"/>
              <a:gd name="connsiteY58" fmla="*/ 3120373 h 3120373"/>
              <a:gd name="connsiteX59" fmla="*/ 1707299 w 2195098"/>
              <a:gd name="connsiteY59" fmla="*/ 3120373 h 3120373"/>
              <a:gd name="connsiteX60" fmla="*/ 1463399 w 2195098"/>
              <a:gd name="connsiteY60" fmla="*/ 3120373 h 3120373"/>
              <a:gd name="connsiteX61" fmla="*/ 1219499 w 2195098"/>
              <a:gd name="connsiteY61" fmla="*/ 3120373 h 3120373"/>
              <a:gd name="connsiteX62" fmla="*/ 975599 w 2195098"/>
              <a:gd name="connsiteY62" fmla="*/ 3120373 h 3120373"/>
              <a:gd name="connsiteX63" fmla="*/ 731699 w 2195098"/>
              <a:gd name="connsiteY63" fmla="*/ 3120373 h 3120373"/>
              <a:gd name="connsiteX64" fmla="*/ 487799 w 2195098"/>
              <a:gd name="connsiteY64" fmla="*/ 3120373 h 3120373"/>
              <a:gd name="connsiteX65" fmla="*/ 243900 w 2195098"/>
              <a:gd name="connsiteY65" fmla="*/ 3120373 h 3120373"/>
              <a:gd name="connsiteX66" fmla="*/ 0 w 2195098"/>
              <a:gd name="connsiteY66" fmla="*/ 3120373 h 3120373"/>
              <a:gd name="connsiteX67" fmla="*/ 0 w 2195098"/>
              <a:gd name="connsiteY67" fmla="*/ 2773665 h 3120373"/>
              <a:gd name="connsiteX68" fmla="*/ 0 w 2195098"/>
              <a:gd name="connsiteY68" fmla="*/ 2426957 h 3120373"/>
              <a:gd name="connsiteX69" fmla="*/ 0 w 2195098"/>
              <a:gd name="connsiteY69" fmla="*/ 2080249 h 3120373"/>
              <a:gd name="connsiteX70" fmla="*/ 0 w 2195098"/>
              <a:gd name="connsiteY70" fmla="*/ 1733541 h 3120373"/>
              <a:gd name="connsiteX71" fmla="*/ 0 w 2195098"/>
              <a:gd name="connsiteY71" fmla="*/ 1386832 h 3120373"/>
              <a:gd name="connsiteX72" fmla="*/ 0 w 2195098"/>
              <a:gd name="connsiteY72" fmla="*/ 1040124 h 3120373"/>
              <a:gd name="connsiteX73" fmla="*/ 0 w 2195098"/>
              <a:gd name="connsiteY73" fmla="*/ 693416 h 3120373"/>
              <a:gd name="connsiteX74" fmla="*/ 0 w 2195098"/>
              <a:gd name="connsiteY74" fmla="*/ 346708 h 3120373"/>
              <a:gd name="connsiteX75" fmla="*/ 0 w 2195098"/>
              <a:gd name="connsiteY7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463399 w 2195098"/>
              <a:gd name="connsiteY61" fmla="*/ 3120373 h 3120373"/>
              <a:gd name="connsiteX62" fmla="*/ 1219499 w 2195098"/>
              <a:gd name="connsiteY62" fmla="*/ 3120373 h 3120373"/>
              <a:gd name="connsiteX63" fmla="*/ 975599 w 2195098"/>
              <a:gd name="connsiteY63" fmla="*/ 3120373 h 3120373"/>
              <a:gd name="connsiteX64" fmla="*/ 731699 w 2195098"/>
              <a:gd name="connsiteY64" fmla="*/ 3120373 h 3120373"/>
              <a:gd name="connsiteX65" fmla="*/ 487799 w 2195098"/>
              <a:gd name="connsiteY65" fmla="*/ 3120373 h 3120373"/>
              <a:gd name="connsiteX66" fmla="*/ 243900 w 2195098"/>
              <a:gd name="connsiteY66" fmla="*/ 3120373 h 3120373"/>
              <a:gd name="connsiteX67" fmla="*/ 0 w 2195098"/>
              <a:gd name="connsiteY67" fmla="*/ 3120373 h 3120373"/>
              <a:gd name="connsiteX68" fmla="*/ 0 w 2195098"/>
              <a:gd name="connsiteY68" fmla="*/ 2773665 h 3120373"/>
              <a:gd name="connsiteX69" fmla="*/ 0 w 2195098"/>
              <a:gd name="connsiteY69" fmla="*/ 2426957 h 3120373"/>
              <a:gd name="connsiteX70" fmla="*/ 0 w 2195098"/>
              <a:gd name="connsiteY70" fmla="*/ 2080249 h 3120373"/>
              <a:gd name="connsiteX71" fmla="*/ 0 w 2195098"/>
              <a:gd name="connsiteY71" fmla="*/ 1733541 h 3120373"/>
              <a:gd name="connsiteX72" fmla="*/ 0 w 2195098"/>
              <a:gd name="connsiteY72" fmla="*/ 1386832 h 3120373"/>
              <a:gd name="connsiteX73" fmla="*/ 0 w 2195098"/>
              <a:gd name="connsiteY73" fmla="*/ 1040124 h 3120373"/>
              <a:gd name="connsiteX74" fmla="*/ 0 w 2195098"/>
              <a:gd name="connsiteY74" fmla="*/ 693416 h 3120373"/>
              <a:gd name="connsiteX75" fmla="*/ 0 w 2195098"/>
              <a:gd name="connsiteY75" fmla="*/ 346708 h 3120373"/>
              <a:gd name="connsiteX76" fmla="*/ 0 w 2195098"/>
              <a:gd name="connsiteY7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544699 w 2195098"/>
              <a:gd name="connsiteY61" fmla="*/ 3120373 h 3120373"/>
              <a:gd name="connsiteX62" fmla="*/ 1463399 w 2195098"/>
              <a:gd name="connsiteY62" fmla="*/ 3120373 h 3120373"/>
              <a:gd name="connsiteX63" fmla="*/ 1219499 w 2195098"/>
              <a:gd name="connsiteY63" fmla="*/ 3120373 h 3120373"/>
              <a:gd name="connsiteX64" fmla="*/ 975599 w 2195098"/>
              <a:gd name="connsiteY64" fmla="*/ 3120373 h 3120373"/>
              <a:gd name="connsiteX65" fmla="*/ 731699 w 2195098"/>
              <a:gd name="connsiteY65" fmla="*/ 3120373 h 3120373"/>
              <a:gd name="connsiteX66" fmla="*/ 487799 w 2195098"/>
              <a:gd name="connsiteY66" fmla="*/ 3120373 h 3120373"/>
              <a:gd name="connsiteX67" fmla="*/ 243900 w 2195098"/>
              <a:gd name="connsiteY67" fmla="*/ 3120373 h 3120373"/>
              <a:gd name="connsiteX68" fmla="*/ 0 w 2195098"/>
              <a:gd name="connsiteY68" fmla="*/ 3120373 h 3120373"/>
              <a:gd name="connsiteX69" fmla="*/ 0 w 2195098"/>
              <a:gd name="connsiteY69" fmla="*/ 2773665 h 3120373"/>
              <a:gd name="connsiteX70" fmla="*/ 0 w 2195098"/>
              <a:gd name="connsiteY70" fmla="*/ 2426957 h 3120373"/>
              <a:gd name="connsiteX71" fmla="*/ 0 w 2195098"/>
              <a:gd name="connsiteY71" fmla="*/ 2080249 h 3120373"/>
              <a:gd name="connsiteX72" fmla="*/ 0 w 2195098"/>
              <a:gd name="connsiteY72" fmla="*/ 1733541 h 3120373"/>
              <a:gd name="connsiteX73" fmla="*/ 0 w 2195098"/>
              <a:gd name="connsiteY73" fmla="*/ 1386832 h 3120373"/>
              <a:gd name="connsiteX74" fmla="*/ 0 w 2195098"/>
              <a:gd name="connsiteY74" fmla="*/ 1040124 h 3120373"/>
              <a:gd name="connsiteX75" fmla="*/ 0 w 2195098"/>
              <a:gd name="connsiteY75" fmla="*/ 693416 h 3120373"/>
              <a:gd name="connsiteX76" fmla="*/ 0 w 2195098"/>
              <a:gd name="connsiteY76" fmla="*/ 346708 h 3120373"/>
              <a:gd name="connsiteX77" fmla="*/ 0 w 2195098"/>
              <a:gd name="connsiteY7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219499 w 2195098"/>
              <a:gd name="connsiteY64" fmla="*/ 3120373 h 3120373"/>
              <a:gd name="connsiteX65" fmla="*/ 975599 w 2195098"/>
              <a:gd name="connsiteY65" fmla="*/ 3120373 h 3120373"/>
              <a:gd name="connsiteX66" fmla="*/ 731699 w 2195098"/>
              <a:gd name="connsiteY66" fmla="*/ 3120373 h 3120373"/>
              <a:gd name="connsiteX67" fmla="*/ 487799 w 2195098"/>
              <a:gd name="connsiteY67" fmla="*/ 3120373 h 3120373"/>
              <a:gd name="connsiteX68" fmla="*/ 243900 w 2195098"/>
              <a:gd name="connsiteY68" fmla="*/ 3120373 h 3120373"/>
              <a:gd name="connsiteX69" fmla="*/ 0 w 2195098"/>
              <a:gd name="connsiteY69" fmla="*/ 3120373 h 3120373"/>
              <a:gd name="connsiteX70" fmla="*/ 0 w 2195098"/>
              <a:gd name="connsiteY70" fmla="*/ 2773665 h 3120373"/>
              <a:gd name="connsiteX71" fmla="*/ 0 w 2195098"/>
              <a:gd name="connsiteY71" fmla="*/ 2426957 h 3120373"/>
              <a:gd name="connsiteX72" fmla="*/ 0 w 2195098"/>
              <a:gd name="connsiteY72" fmla="*/ 2080249 h 3120373"/>
              <a:gd name="connsiteX73" fmla="*/ 0 w 2195098"/>
              <a:gd name="connsiteY73" fmla="*/ 1733541 h 3120373"/>
              <a:gd name="connsiteX74" fmla="*/ 0 w 2195098"/>
              <a:gd name="connsiteY74" fmla="*/ 1386832 h 3120373"/>
              <a:gd name="connsiteX75" fmla="*/ 0 w 2195098"/>
              <a:gd name="connsiteY75" fmla="*/ 1040124 h 3120373"/>
              <a:gd name="connsiteX76" fmla="*/ 0 w 2195098"/>
              <a:gd name="connsiteY76" fmla="*/ 693416 h 3120373"/>
              <a:gd name="connsiteX77" fmla="*/ 0 w 2195098"/>
              <a:gd name="connsiteY77" fmla="*/ 346708 h 3120373"/>
              <a:gd name="connsiteX78" fmla="*/ 0 w 2195098"/>
              <a:gd name="connsiteY7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00799 w 2195098"/>
              <a:gd name="connsiteY64" fmla="*/ 3120373 h 3120373"/>
              <a:gd name="connsiteX65" fmla="*/ 1219499 w 2195098"/>
              <a:gd name="connsiteY65" fmla="*/ 3120373 h 3120373"/>
              <a:gd name="connsiteX66" fmla="*/ 975599 w 2195098"/>
              <a:gd name="connsiteY66" fmla="*/ 3120373 h 3120373"/>
              <a:gd name="connsiteX67" fmla="*/ 731699 w 2195098"/>
              <a:gd name="connsiteY67" fmla="*/ 3120373 h 3120373"/>
              <a:gd name="connsiteX68" fmla="*/ 487799 w 2195098"/>
              <a:gd name="connsiteY68" fmla="*/ 3120373 h 3120373"/>
              <a:gd name="connsiteX69" fmla="*/ 243900 w 2195098"/>
              <a:gd name="connsiteY69" fmla="*/ 3120373 h 3120373"/>
              <a:gd name="connsiteX70" fmla="*/ 0 w 2195098"/>
              <a:gd name="connsiteY70" fmla="*/ 3120373 h 3120373"/>
              <a:gd name="connsiteX71" fmla="*/ 0 w 2195098"/>
              <a:gd name="connsiteY71" fmla="*/ 2773665 h 3120373"/>
              <a:gd name="connsiteX72" fmla="*/ 0 w 2195098"/>
              <a:gd name="connsiteY72" fmla="*/ 2426957 h 3120373"/>
              <a:gd name="connsiteX73" fmla="*/ 0 w 2195098"/>
              <a:gd name="connsiteY73" fmla="*/ 2080249 h 3120373"/>
              <a:gd name="connsiteX74" fmla="*/ 0 w 2195098"/>
              <a:gd name="connsiteY74" fmla="*/ 1733541 h 3120373"/>
              <a:gd name="connsiteX75" fmla="*/ 0 w 2195098"/>
              <a:gd name="connsiteY75" fmla="*/ 1386832 h 3120373"/>
              <a:gd name="connsiteX76" fmla="*/ 0 w 2195098"/>
              <a:gd name="connsiteY76" fmla="*/ 1040124 h 3120373"/>
              <a:gd name="connsiteX77" fmla="*/ 0 w 2195098"/>
              <a:gd name="connsiteY77" fmla="*/ 693416 h 3120373"/>
              <a:gd name="connsiteX78" fmla="*/ 0 w 2195098"/>
              <a:gd name="connsiteY78" fmla="*/ 346708 h 3120373"/>
              <a:gd name="connsiteX79" fmla="*/ 0 w 2195098"/>
              <a:gd name="connsiteY7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975599 w 2195098"/>
              <a:gd name="connsiteY67" fmla="*/ 3120373 h 3120373"/>
              <a:gd name="connsiteX68" fmla="*/ 731699 w 2195098"/>
              <a:gd name="connsiteY68" fmla="*/ 3120373 h 3120373"/>
              <a:gd name="connsiteX69" fmla="*/ 487799 w 2195098"/>
              <a:gd name="connsiteY69" fmla="*/ 3120373 h 3120373"/>
              <a:gd name="connsiteX70" fmla="*/ 243900 w 2195098"/>
              <a:gd name="connsiteY70" fmla="*/ 3120373 h 3120373"/>
              <a:gd name="connsiteX71" fmla="*/ 0 w 2195098"/>
              <a:gd name="connsiteY71" fmla="*/ 3120373 h 3120373"/>
              <a:gd name="connsiteX72" fmla="*/ 0 w 2195098"/>
              <a:gd name="connsiteY72" fmla="*/ 2773665 h 3120373"/>
              <a:gd name="connsiteX73" fmla="*/ 0 w 2195098"/>
              <a:gd name="connsiteY73" fmla="*/ 2426957 h 3120373"/>
              <a:gd name="connsiteX74" fmla="*/ 0 w 2195098"/>
              <a:gd name="connsiteY74" fmla="*/ 2080249 h 3120373"/>
              <a:gd name="connsiteX75" fmla="*/ 0 w 2195098"/>
              <a:gd name="connsiteY75" fmla="*/ 1733541 h 3120373"/>
              <a:gd name="connsiteX76" fmla="*/ 0 w 2195098"/>
              <a:gd name="connsiteY76" fmla="*/ 1386832 h 3120373"/>
              <a:gd name="connsiteX77" fmla="*/ 0 w 2195098"/>
              <a:gd name="connsiteY77" fmla="*/ 1040124 h 3120373"/>
              <a:gd name="connsiteX78" fmla="*/ 0 w 2195098"/>
              <a:gd name="connsiteY78" fmla="*/ 693416 h 3120373"/>
              <a:gd name="connsiteX79" fmla="*/ 0 w 2195098"/>
              <a:gd name="connsiteY79" fmla="*/ 346708 h 3120373"/>
              <a:gd name="connsiteX80" fmla="*/ 0 w 2195098"/>
              <a:gd name="connsiteY8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056899 w 2195098"/>
              <a:gd name="connsiteY67" fmla="*/ 3120373 h 3120373"/>
              <a:gd name="connsiteX68" fmla="*/ 975599 w 2195098"/>
              <a:gd name="connsiteY68" fmla="*/ 3120373 h 3120373"/>
              <a:gd name="connsiteX69" fmla="*/ 731699 w 2195098"/>
              <a:gd name="connsiteY69" fmla="*/ 3120373 h 3120373"/>
              <a:gd name="connsiteX70" fmla="*/ 487799 w 2195098"/>
              <a:gd name="connsiteY70" fmla="*/ 3120373 h 3120373"/>
              <a:gd name="connsiteX71" fmla="*/ 243900 w 2195098"/>
              <a:gd name="connsiteY71" fmla="*/ 3120373 h 3120373"/>
              <a:gd name="connsiteX72" fmla="*/ 0 w 2195098"/>
              <a:gd name="connsiteY72" fmla="*/ 3120373 h 3120373"/>
              <a:gd name="connsiteX73" fmla="*/ 0 w 2195098"/>
              <a:gd name="connsiteY73" fmla="*/ 2773665 h 3120373"/>
              <a:gd name="connsiteX74" fmla="*/ 0 w 2195098"/>
              <a:gd name="connsiteY74" fmla="*/ 2426957 h 3120373"/>
              <a:gd name="connsiteX75" fmla="*/ 0 w 2195098"/>
              <a:gd name="connsiteY75" fmla="*/ 2080249 h 3120373"/>
              <a:gd name="connsiteX76" fmla="*/ 0 w 2195098"/>
              <a:gd name="connsiteY76" fmla="*/ 1733541 h 3120373"/>
              <a:gd name="connsiteX77" fmla="*/ 0 w 2195098"/>
              <a:gd name="connsiteY77" fmla="*/ 1386832 h 3120373"/>
              <a:gd name="connsiteX78" fmla="*/ 0 w 2195098"/>
              <a:gd name="connsiteY78" fmla="*/ 1040124 h 3120373"/>
              <a:gd name="connsiteX79" fmla="*/ 0 w 2195098"/>
              <a:gd name="connsiteY79" fmla="*/ 693416 h 3120373"/>
              <a:gd name="connsiteX80" fmla="*/ 0 w 2195098"/>
              <a:gd name="connsiteY80" fmla="*/ 346708 h 3120373"/>
              <a:gd name="connsiteX81" fmla="*/ 0 w 2195098"/>
              <a:gd name="connsiteY8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731699 w 2195098"/>
              <a:gd name="connsiteY70" fmla="*/ 3120373 h 3120373"/>
              <a:gd name="connsiteX71" fmla="*/ 487799 w 2195098"/>
              <a:gd name="connsiteY71" fmla="*/ 3120373 h 3120373"/>
              <a:gd name="connsiteX72" fmla="*/ 243900 w 2195098"/>
              <a:gd name="connsiteY72" fmla="*/ 3120373 h 3120373"/>
              <a:gd name="connsiteX73" fmla="*/ 0 w 2195098"/>
              <a:gd name="connsiteY73" fmla="*/ 3120373 h 3120373"/>
              <a:gd name="connsiteX74" fmla="*/ 0 w 2195098"/>
              <a:gd name="connsiteY74" fmla="*/ 2773665 h 3120373"/>
              <a:gd name="connsiteX75" fmla="*/ 0 w 2195098"/>
              <a:gd name="connsiteY75" fmla="*/ 2426957 h 3120373"/>
              <a:gd name="connsiteX76" fmla="*/ 0 w 2195098"/>
              <a:gd name="connsiteY76" fmla="*/ 2080249 h 3120373"/>
              <a:gd name="connsiteX77" fmla="*/ 0 w 2195098"/>
              <a:gd name="connsiteY77" fmla="*/ 1733541 h 3120373"/>
              <a:gd name="connsiteX78" fmla="*/ 0 w 2195098"/>
              <a:gd name="connsiteY78" fmla="*/ 1386832 h 3120373"/>
              <a:gd name="connsiteX79" fmla="*/ 0 w 2195098"/>
              <a:gd name="connsiteY79" fmla="*/ 1040124 h 3120373"/>
              <a:gd name="connsiteX80" fmla="*/ 0 w 2195098"/>
              <a:gd name="connsiteY80" fmla="*/ 693416 h 3120373"/>
              <a:gd name="connsiteX81" fmla="*/ 0 w 2195098"/>
              <a:gd name="connsiteY81" fmla="*/ 346708 h 3120373"/>
              <a:gd name="connsiteX82" fmla="*/ 0 w 2195098"/>
              <a:gd name="connsiteY8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12999 w 2195098"/>
              <a:gd name="connsiteY70" fmla="*/ 3120373 h 3120373"/>
              <a:gd name="connsiteX71" fmla="*/ 731699 w 2195098"/>
              <a:gd name="connsiteY71" fmla="*/ 3120373 h 3120373"/>
              <a:gd name="connsiteX72" fmla="*/ 487799 w 2195098"/>
              <a:gd name="connsiteY72" fmla="*/ 3120373 h 3120373"/>
              <a:gd name="connsiteX73" fmla="*/ 243900 w 2195098"/>
              <a:gd name="connsiteY73" fmla="*/ 3120373 h 3120373"/>
              <a:gd name="connsiteX74" fmla="*/ 0 w 2195098"/>
              <a:gd name="connsiteY74" fmla="*/ 3120373 h 3120373"/>
              <a:gd name="connsiteX75" fmla="*/ 0 w 2195098"/>
              <a:gd name="connsiteY75" fmla="*/ 2773665 h 3120373"/>
              <a:gd name="connsiteX76" fmla="*/ 0 w 2195098"/>
              <a:gd name="connsiteY76" fmla="*/ 2426957 h 3120373"/>
              <a:gd name="connsiteX77" fmla="*/ 0 w 2195098"/>
              <a:gd name="connsiteY77" fmla="*/ 2080249 h 3120373"/>
              <a:gd name="connsiteX78" fmla="*/ 0 w 2195098"/>
              <a:gd name="connsiteY78" fmla="*/ 1733541 h 3120373"/>
              <a:gd name="connsiteX79" fmla="*/ 0 w 2195098"/>
              <a:gd name="connsiteY79" fmla="*/ 1386832 h 3120373"/>
              <a:gd name="connsiteX80" fmla="*/ 0 w 2195098"/>
              <a:gd name="connsiteY80" fmla="*/ 1040124 h 3120373"/>
              <a:gd name="connsiteX81" fmla="*/ 0 w 2195098"/>
              <a:gd name="connsiteY81" fmla="*/ 693416 h 3120373"/>
              <a:gd name="connsiteX82" fmla="*/ 0 w 2195098"/>
              <a:gd name="connsiteY82" fmla="*/ 346708 h 3120373"/>
              <a:gd name="connsiteX83" fmla="*/ 0 w 2195098"/>
              <a:gd name="connsiteY8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487799 w 2195098"/>
              <a:gd name="connsiteY73" fmla="*/ 3120373 h 3120373"/>
              <a:gd name="connsiteX74" fmla="*/ 243900 w 2195098"/>
              <a:gd name="connsiteY74" fmla="*/ 3120373 h 3120373"/>
              <a:gd name="connsiteX75" fmla="*/ 0 w 2195098"/>
              <a:gd name="connsiteY75" fmla="*/ 3120373 h 3120373"/>
              <a:gd name="connsiteX76" fmla="*/ 0 w 2195098"/>
              <a:gd name="connsiteY76" fmla="*/ 2773665 h 3120373"/>
              <a:gd name="connsiteX77" fmla="*/ 0 w 2195098"/>
              <a:gd name="connsiteY77" fmla="*/ 2426957 h 3120373"/>
              <a:gd name="connsiteX78" fmla="*/ 0 w 2195098"/>
              <a:gd name="connsiteY78" fmla="*/ 2080249 h 3120373"/>
              <a:gd name="connsiteX79" fmla="*/ 0 w 2195098"/>
              <a:gd name="connsiteY79" fmla="*/ 1733541 h 3120373"/>
              <a:gd name="connsiteX80" fmla="*/ 0 w 2195098"/>
              <a:gd name="connsiteY80" fmla="*/ 1386832 h 3120373"/>
              <a:gd name="connsiteX81" fmla="*/ 0 w 2195098"/>
              <a:gd name="connsiteY81" fmla="*/ 1040124 h 3120373"/>
              <a:gd name="connsiteX82" fmla="*/ 0 w 2195098"/>
              <a:gd name="connsiteY82" fmla="*/ 693416 h 3120373"/>
              <a:gd name="connsiteX83" fmla="*/ 0 w 2195098"/>
              <a:gd name="connsiteY83" fmla="*/ 346708 h 3120373"/>
              <a:gd name="connsiteX84" fmla="*/ 0 w 2195098"/>
              <a:gd name="connsiteY8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569099 w 2195098"/>
              <a:gd name="connsiteY73" fmla="*/ 3120373 h 3120373"/>
              <a:gd name="connsiteX74" fmla="*/ 487799 w 2195098"/>
              <a:gd name="connsiteY74" fmla="*/ 3120373 h 3120373"/>
              <a:gd name="connsiteX75" fmla="*/ 243900 w 2195098"/>
              <a:gd name="connsiteY75" fmla="*/ 3120373 h 3120373"/>
              <a:gd name="connsiteX76" fmla="*/ 0 w 2195098"/>
              <a:gd name="connsiteY76" fmla="*/ 3120373 h 3120373"/>
              <a:gd name="connsiteX77" fmla="*/ 0 w 2195098"/>
              <a:gd name="connsiteY77" fmla="*/ 2773665 h 3120373"/>
              <a:gd name="connsiteX78" fmla="*/ 0 w 2195098"/>
              <a:gd name="connsiteY78" fmla="*/ 2426957 h 3120373"/>
              <a:gd name="connsiteX79" fmla="*/ 0 w 2195098"/>
              <a:gd name="connsiteY79" fmla="*/ 2080249 h 3120373"/>
              <a:gd name="connsiteX80" fmla="*/ 0 w 2195098"/>
              <a:gd name="connsiteY80" fmla="*/ 1733541 h 3120373"/>
              <a:gd name="connsiteX81" fmla="*/ 0 w 2195098"/>
              <a:gd name="connsiteY81" fmla="*/ 1386832 h 3120373"/>
              <a:gd name="connsiteX82" fmla="*/ 0 w 2195098"/>
              <a:gd name="connsiteY82" fmla="*/ 1040124 h 3120373"/>
              <a:gd name="connsiteX83" fmla="*/ 0 w 2195098"/>
              <a:gd name="connsiteY83" fmla="*/ 693416 h 3120373"/>
              <a:gd name="connsiteX84" fmla="*/ 0 w 2195098"/>
              <a:gd name="connsiteY84" fmla="*/ 346708 h 3120373"/>
              <a:gd name="connsiteX85" fmla="*/ 0 w 2195098"/>
              <a:gd name="connsiteY8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243900 w 2195098"/>
              <a:gd name="connsiteY76" fmla="*/ 3120373 h 3120373"/>
              <a:gd name="connsiteX77" fmla="*/ 0 w 2195098"/>
              <a:gd name="connsiteY77" fmla="*/ 3120373 h 3120373"/>
              <a:gd name="connsiteX78" fmla="*/ 0 w 2195098"/>
              <a:gd name="connsiteY78" fmla="*/ 2773665 h 3120373"/>
              <a:gd name="connsiteX79" fmla="*/ 0 w 2195098"/>
              <a:gd name="connsiteY79" fmla="*/ 2426957 h 3120373"/>
              <a:gd name="connsiteX80" fmla="*/ 0 w 2195098"/>
              <a:gd name="connsiteY80" fmla="*/ 2080249 h 3120373"/>
              <a:gd name="connsiteX81" fmla="*/ 0 w 2195098"/>
              <a:gd name="connsiteY81" fmla="*/ 1733541 h 3120373"/>
              <a:gd name="connsiteX82" fmla="*/ 0 w 2195098"/>
              <a:gd name="connsiteY82" fmla="*/ 1386832 h 3120373"/>
              <a:gd name="connsiteX83" fmla="*/ 0 w 2195098"/>
              <a:gd name="connsiteY83" fmla="*/ 1040124 h 3120373"/>
              <a:gd name="connsiteX84" fmla="*/ 0 w 2195098"/>
              <a:gd name="connsiteY84" fmla="*/ 693416 h 3120373"/>
              <a:gd name="connsiteX85" fmla="*/ 0 w 2195098"/>
              <a:gd name="connsiteY85" fmla="*/ 346708 h 3120373"/>
              <a:gd name="connsiteX86" fmla="*/ 0 w 2195098"/>
              <a:gd name="connsiteY8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325199 w 2195098"/>
              <a:gd name="connsiteY76" fmla="*/ 3120373 h 3120373"/>
              <a:gd name="connsiteX77" fmla="*/ 243900 w 2195098"/>
              <a:gd name="connsiteY77" fmla="*/ 3120373 h 3120373"/>
              <a:gd name="connsiteX78" fmla="*/ 0 w 2195098"/>
              <a:gd name="connsiteY78" fmla="*/ 3120373 h 3120373"/>
              <a:gd name="connsiteX79" fmla="*/ 0 w 2195098"/>
              <a:gd name="connsiteY79" fmla="*/ 2773665 h 3120373"/>
              <a:gd name="connsiteX80" fmla="*/ 0 w 2195098"/>
              <a:gd name="connsiteY80" fmla="*/ 2426957 h 3120373"/>
              <a:gd name="connsiteX81" fmla="*/ 0 w 2195098"/>
              <a:gd name="connsiteY81" fmla="*/ 2080249 h 3120373"/>
              <a:gd name="connsiteX82" fmla="*/ 0 w 2195098"/>
              <a:gd name="connsiteY82" fmla="*/ 1733541 h 3120373"/>
              <a:gd name="connsiteX83" fmla="*/ 0 w 2195098"/>
              <a:gd name="connsiteY83" fmla="*/ 1386832 h 3120373"/>
              <a:gd name="connsiteX84" fmla="*/ 0 w 2195098"/>
              <a:gd name="connsiteY84" fmla="*/ 1040124 h 3120373"/>
              <a:gd name="connsiteX85" fmla="*/ 0 w 2195098"/>
              <a:gd name="connsiteY85" fmla="*/ 693416 h 3120373"/>
              <a:gd name="connsiteX86" fmla="*/ 0 w 2195098"/>
              <a:gd name="connsiteY86" fmla="*/ 346708 h 3120373"/>
              <a:gd name="connsiteX87" fmla="*/ 0 w 2195098"/>
              <a:gd name="connsiteY8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0 w 2195098"/>
              <a:gd name="connsiteY79" fmla="*/ 3120373 h 3120373"/>
              <a:gd name="connsiteX80" fmla="*/ 0 w 2195098"/>
              <a:gd name="connsiteY80" fmla="*/ 2773665 h 3120373"/>
              <a:gd name="connsiteX81" fmla="*/ 0 w 2195098"/>
              <a:gd name="connsiteY81" fmla="*/ 2426957 h 3120373"/>
              <a:gd name="connsiteX82" fmla="*/ 0 w 2195098"/>
              <a:gd name="connsiteY82" fmla="*/ 2080249 h 3120373"/>
              <a:gd name="connsiteX83" fmla="*/ 0 w 2195098"/>
              <a:gd name="connsiteY83" fmla="*/ 1733541 h 3120373"/>
              <a:gd name="connsiteX84" fmla="*/ 0 w 2195098"/>
              <a:gd name="connsiteY84" fmla="*/ 1386832 h 3120373"/>
              <a:gd name="connsiteX85" fmla="*/ 0 w 2195098"/>
              <a:gd name="connsiteY85" fmla="*/ 1040124 h 3120373"/>
              <a:gd name="connsiteX86" fmla="*/ 0 w 2195098"/>
              <a:gd name="connsiteY86" fmla="*/ 693416 h 3120373"/>
              <a:gd name="connsiteX87" fmla="*/ 0 w 2195098"/>
              <a:gd name="connsiteY87" fmla="*/ 346708 h 3120373"/>
              <a:gd name="connsiteX88" fmla="*/ 0 w 2195098"/>
              <a:gd name="connsiteY8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81300 w 2195098"/>
              <a:gd name="connsiteY79" fmla="*/ 3120373 h 3120373"/>
              <a:gd name="connsiteX80" fmla="*/ 0 w 2195098"/>
              <a:gd name="connsiteY80" fmla="*/ 3120373 h 3120373"/>
              <a:gd name="connsiteX81" fmla="*/ 0 w 2195098"/>
              <a:gd name="connsiteY81" fmla="*/ 2773665 h 3120373"/>
              <a:gd name="connsiteX82" fmla="*/ 0 w 2195098"/>
              <a:gd name="connsiteY82" fmla="*/ 2426957 h 3120373"/>
              <a:gd name="connsiteX83" fmla="*/ 0 w 2195098"/>
              <a:gd name="connsiteY83" fmla="*/ 2080249 h 3120373"/>
              <a:gd name="connsiteX84" fmla="*/ 0 w 2195098"/>
              <a:gd name="connsiteY84" fmla="*/ 1733541 h 3120373"/>
              <a:gd name="connsiteX85" fmla="*/ 0 w 2195098"/>
              <a:gd name="connsiteY85" fmla="*/ 1386832 h 3120373"/>
              <a:gd name="connsiteX86" fmla="*/ 0 w 2195098"/>
              <a:gd name="connsiteY86" fmla="*/ 1040124 h 3120373"/>
              <a:gd name="connsiteX87" fmla="*/ 0 w 2195098"/>
              <a:gd name="connsiteY87" fmla="*/ 693416 h 3120373"/>
              <a:gd name="connsiteX88" fmla="*/ 0 w 2195098"/>
              <a:gd name="connsiteY88" fmla="*/ 346708 h 3120373"/>
              <a:gd name="connsiteX89" fmla="*/ 0 w 2195098"/>
              <a:gd name="connsiteY8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773665 h 3120373"/>
              <a:gd name="connsiteX83" fmla="*/ 0 w 2195098"/>
              <a:gd name="connsiteY83" fmla="*/ 2426957 h 3120373"/>
              <a:gd name="connsiteX84" fmla="*/ 0 w 2195098"/>
              <a:gd name="connsiteY84" fmla="*/ 2080249 h 3120373"/>
              <a:gd name="connsiteX85" fmla="*/ 0 w 2195098"/>
              <a:gd name="connsiteY85" fmla="*/ 1733541 h 3120373"/>
              <a:gd name="connsiteX86" fmla="*/ 0 w 2195098"/>
              <a:gd name="connsiteY86" fmla="*/ 1386832 h 3120373"/>
              <a:gd name="connsiteX87" fmla="*/ 0 w 2195098"/>
              <a:gd name="connsiteY87" fmla="*/ 1040124 h 3120373"/>
              <a:gd name="connsiteX88" fmla="*/ 0 w 2195098"/>
              <a:gd name="connsiteY88" fmla="*/ 693416 h 3120373"/>
              <a:gd name="connsiteX89" fmla="*/ 0 w 2195098"/>
              <a:gd name="connsiteY89" fmla="*/ 346708 h 3120373"/>
              <a:gd name="connsiteX90" fmla="*/ 0 w 2195098"/>
              <a:gd name="connsiteY9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889234 h 3120373"/>
              <a:gd name="connsiteX83" fmla="*/ 0 w 2195098"/>
              <a:gd name="connsiteY83" fmla="*/ 2773665 h 3120373"/>
              <a:gd name="connsiteX84" fmla="*/ 0 w 2195098"/>
              <a:gd name="connsiteY84" fmla="*/ 2426957 h 3120373"/>
              <a:gd name="connsiteX85" fmla="*/ 0 w 2195098"/>
              <a:gd name="connsiteY85" fmla="*/ 2080249 h 3120373"/>
              <a:gd name="connsiteX86" fmla="*/ 0 w 2195098"/>
              <a:gd name="connsiteY86" fmla="*/ 1733541 h 3120373"/>
              <a:gd name="connsiteX87" fmla="*/ 0 w 2195098"/>
              <a:gd name="connsiteY87" fmla="*/ 1386832 h 3120373"/>
              <a:gd name="connsiteX88" fmla="*/ 0 w 2195098"/>
              <a:gd name="connsiteY88" fmla="*/ 1040124 h 3120373"/>
              <a:gd name="connsiteX89" fmla="*/ 0 w 2195098"/>
              <a:gd name="connsiteY89" fmla="*/ 693416 h 3120373"/>
              <a:gd name="connsiteX90" fmla="*/ 0 w 2195098"/>
              <a:gd name="connsiteY90" fmla="*/ 346708 h 3120373"/>
              <a:gd name="connsiteX91" fmla="*/ 0 w 2195098"/>
              <a:gd name="connsiteY9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426957 h 3120373"/>
              <a:gd name="connsiteX86" fmla="*/ 0 w 2195098"/>
              <a:gd name="connsiteY86" fmla="*/ 2080249 h 3120373"/>
              <a:gd name="connsiteX87" fmla="*/ 0 w 2195098"/>
              <a:gd name="connsiteY87" fmla="*/ 1733541 h 3120373"/>
              <a:gd name="connsiteX88" fmla="*/ 0 w 2195098"/>
              <a:gd name="connsiteY88" fmla="*/ 1386832 h 3120373"/>
              <a:gd name="connsiteX89" fmla="*/ 0 w 2195098"/>
              <a:gd name="connsiteY89" fmla="*/ 1040124 h 3120373"/>
              <a:gd name="connsiteX90" fmla="*/ 0 w 2195098"/>
              <a:gd name="connsiteY90" fmla="*/ 693416 h 3120373"/>
              <a:gd name="connsiteX91" fmla="*/ 0 w 2195098"/>
              <a:gd name="connsiteY91" fmla="*/ 346708 h 3120373"/>
              <a:gd name="connsiteX92" fmla="*/ 0 w 2195098"/>
              <a:gd name="connsiteY9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542526 h 3120373"/>
              <a:gd name="connsiteX86" fmla="*/ 0 w 2195098"/>
              <a:gd name="connsiteY86" fmla="*/ 2426957 h 3120373"/>
              <a:gd name="connsiteX87" fmla="*/ 0 w 2195098"/>
              <a:gd name="connsiteY87" fmla="*/ 2080249 h 3120373"/>
              <a:gd name="connsiteX88" fmla="*/ 0 w 2195098"/>
              <a:gd name="connsiteY88" fmla="*/ 1733541 h 3120373"/>
              <a:gd name="connsiteX89" fmla="*/ 0 w 2195098"/>
              <a:gd name="connsiteY89" fmla="*/ 1386832 h 3120373"/>
              <a:gd name="connsiteX90" fmla="*/ 0 w 2195098"/>
              <a:gd name="connsiteY90" fmla="*/ 1040124 h 3120373"/>
              <a:gd name="connsiteX91" fmla="*/ 0 w 2195098"/>
              <a:gd name="connsiteY91" fmla="*/ 693416 h 3120373"/>
              <a:gd name="connsiteX92" fmla="*/ 0 w 2195098"/>
              <a:gd name="connsiteY92" fmla="*/ 346708 h 3120373"/>
              <a:gd name="connsiteX93" fmla="*/ 0 w 2195098"/>
              <a:gd name="connsiteY9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080249 h 3120373"/>
              <a:gd name="connsiteX89" fmla="*/ 0 w 2195098"/>
              <a:gd name="connsiteY89" fmla="*/ 1733541 h 3120373"/>
              <a:gd name="connsiteX90" fmla="*/ 0 w 2195098"/>
              <a:gd name="connsiteY90" fmla="*/ 1386832 h 3120373"/>
              <a:gd name="connsiteX91" fmla="*/ 0 w 2195098"/>
              <a:gd name="connsiteY91" fmla="*/ 1040124 h 3120373"/>
              <a:gd name="connsiteX92" fmla="*/ 0 w 2195098"/>
              <a:gd name="connsiteY92" fmla="*/ 693416 h 3120373"/>
              <a:gd name="connsiteX93" fmla="*/ 0 w 2195098"/>
              <a:gd name="connsiteY93" fmla="*/ 346708 h 3120373"/>
              <a:gd name="connsiteX94" fmla="*/ 0 w 2195098"/>
              <a:gd name="connsiteY9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195818 h 3120373"/>
              <a:gd name="connsiteX89" fmla="*/ 0 w 2195098"/>
              <a:gd name="connsiteY89" fmla="*/ 2080249 h 3120373"/>
              <a:gd name="connsiteX90" fmla="*/ 0 w 2195098"/>
              <a:gd name="connsiteY90" fmla="*/ 1733541 h 3120373"/>
              <a:gd name="connsiteX91" fmla="*/ 0 w 2195098"/>
              <a:gd name="connsiteY91" fmla="*/ 1386832 h 3120373"/>
              <a:gd name="connsiteX92" fmla="*/ 0 w 2195098"/>
              <a:gd name="connsiteY92" fmla="*/ 1040124 h 3120373"/>
              <a:gd name="connsiteX93" fmla="*/ 0 w 2195098"/>
              <a:gd name="connsiteY93" fmla="*/ 693416 h 3120373"/>
              <a:gd name="connsiteX94" fmla="*/ 0 w 2195098"/>
              <a:gd name="connsiteY94" fmla="*/ 346708 h 3120373"/>
              <a:gd name="connsiteX95" fmla="*/ 0 w 2195098"/>
              <a:gd name="connsiteY9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733541 h 3120373"/>
              <a:gd name="connsiteX92" fmla="*/ 0 w 2195098"/>
              <a:gd name="connsiteY92" fmla="*/ 1386832 h 3120373"/>
              <a:gd name="connsiteX93" fmla="*/ 0 w 2195098"/>
              <a:gd name="connsiteY93" fmla="*/ 1040124 h 3120373"/>
              <a:gd name="connsiteX94" fmla="*/ 0 w 2195098"/>
              <a:gd name="connsiteY94" fmla="*/ 693416 h 3120373"/>
              <a:gd name="connsiteX95" fmla="*/ 0 w 2195098"/>
              <a:gd name="connsiteY95" fmla="*/ 346708 h 3120373"/>
              <a:gd name="connsiteX96" fmla="*/ 0 w 2195098"/>
              <a:gd name="connsiteY9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849110 h 3120373"/>
              <a:gd name="connsiteX92" fmla="*/ 0 w 2195098"/>
              <a:gd name="connsiteY92" fmla="*/ 1733541 h 3120373"/>
              <a:gd name="connsiteX93" fmla="*/ 0 w 2195098"/>
              <a:gd name="connsiteY93" fmla="*/ 1386832 h 3120373"/>
              <a:gd name="connsiteX94" fmla="*/ 0 w 2195098"/>
              <a:gd name="connsiteY94" fmla="*/ 1040124 h 3120373"/>
              <a:gd name="connsiteX95" fmla="*/ 0 w 2195098"/>
              <a:gd name="connsiteY95" fmla="*/ 693416 h 3120373"/>
              <a:gd name="connsiteX96" fmla="*/ 0 w 2195098"/>
              <a:gd name="connsiteY96" fmla="*/ 346708 h 3120373"/>
              <a:gd name="connsiteX97" fmla="*/ 0 w 2195098"/>
              <a:gd name="connsiteY9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386832 h 3120373"/>
              <a:gd name="connsiteX95" fmla="*/ 0 w 2195098"/>
              <a:gd name="connsiteY95" fmla="*/ 1040124 h 3120373"/>
              <a:gd name="connsiteX96" fmla="*/ 0 w 2195098"/>
              <a:gd name="connsiteY96" fmla="*/ 693416 h 3120373"/>
              <a:gd name="connsiteX97" fmla="*/ 0 w 2195098"/>
              <a:gd name="connsiteY97" fmla="*/ 346708 h 3120373"/>
              <a:gd name="connsiteX98" fmla="*/ 0 w 2195098"/>
              <a:gd name="connsiteY9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502402 h 3120373"/>
              <a:gd name="connsiteX95" fmla="*/ 0 w 2195098"/>
              <a:gd name="connsiteY95" fmla="*/ 1386832 h 3120373"/>
              <a:gd name="connsiteX96" fmla="*/ 0 w 2195098"/>
              <a:gd name="connsiteY96" fmla="*/ 1040124 h 3120373"/>
              <a:gd name="connsiteX97" fmla="*/ 0 w 2195098"/>
              <a:gd name="connsiteY97" fmla="*/ 693416 h 3120373"/>
              <a:gd name="connsiteX98" fmla="*/ 0 w 2195098"/>
              <a:gd name="connsiteY98" fmla="*/ 346708 h 3120373"/>
              <a:gd name="connsiteX99" fmla="*/ 0 w 2195098"/>
              <a:gd name="connsiteY9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040124 h 3120373"/>
              <a:gd name="connsiteX98" fmla="*/ 0 w 2195098"/>
              <a:gd name="connsiteY98" fmla="*/ 693416 h 3120373"/>
              <a:gd name="connsiteX99" fmla="*/ 0 w 2195098"/>
              <a:gd name="connsiteY99" fmla="*/ 346708 h 3120373"/>
              <a:gd name="connsiteX100" fmla="*/ 0 w 2195098"/>
              <a:gd name="connsiteY10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155693 h 3120373"/>
              <a:gd name="connsiteX98" fmla="*/ 0 w 2195098"/>
              <a:gd name="connsiteY98" fmla="*/ 1040124 h 3120373"/>
              <a:gd name="connsiteX99" fmla="*/ 0 w 2195098"/>
              <a:gd name="connsiteY99" fmla="*/ 693416 h 3120373"/>
              <a:gd name="connsiteX100" fmla="*/ 0 w 2195098"/>
              <a:gd name="connsiteY100" fmla="*/ 346708 h 3120373"/>
              <a:gd name="connsiteX101" fmla="*/ 0 w 2195098"/>
              <a:gd name="connsiteY10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693416 h 3120373"/>
              <a:gd name="connsiteX101" fmla="*/ 0 w 2195098"/>
              <a:gd name="connsiteY101" fmla="*/ 346708 h 3120373"/>
              <a:gd name="connsiteX102" fmla="*/ 0 w 2195098"/>
              <a:gd name="connsiteY10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808985 h 3120373"/>
              <a:gd name="connsiteX101" fmla="*/ 0 w 2195098"/>
              <a:gd name="connsiteY101" fmla="*/ 693416 h 3120373"/>
              <a:gd name="connsiteX102" fmla="*/ 0 w 2195098"/>
              <a:gd name="connsiteY102" fmla="*/ 346708 h 3120373"/>
              <a:gd name="connsiteX103" fmla="*/ 0 w 2195098"/>
              <a:gd name="connsiteY10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346708 h 3120373"/>
              <a:gd name="connsiteX104" fmla="*/ 0 w 2195098"/>
              <a:gd name="connsiteY10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462277 h 3120373"/>
              <a:gd name="connsiteX104" fmla="*/ 0 w 2195098"/>
              <a:gd name="connsiteY104" fmla="*/ 346708 h 3120373"/>
              <a:gd name="connsiteX105" fmla="*/ 0 w 2195098"/>
              <a:gd name="connsiteY10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115569 h 3120373"/>
              <a:gd name="connsiteX107" fmla="*/ 0 w 2195098"/>
              <a:gd name="connsiteY10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231139 h 3120373"/>
              <a:gd name="connsiteX107" fmla="*/ 0 w 2195098"/>
              <a:gd name="connsiteY107" fmla="*/ 115569 h 3120373"/>
              <a:gd name="connsiteX108" fmla="*/ 0 w 2195098"/>
              <a:gd name="connsiteY108" fmla="*/ 0 h 3120373"/>
              <a:gd name="connsiteX0" fmla="*/ 2195098 w 2286538"/>
              <a:gd name="connsiteY0" fmla="*/ 577847 h 3120373"/>
              <a:gd name="connsiteX1" fmla="*/ 2195098 w 2286538"/>
              <a:gd name="connsiteY1" fmla="*/ 693417 h 3120373"/>
              <a:gd name="connsiteX2" fmla="*/ 2195098 w 2286538"/>
              <a:gd name="connsiteY2" fmla="*/ 808986 h 3120373"/>
              <a:gd name="connsiteX3" fmla="*/ 2195098 w 2286538"/>
              <a:gd name="connsiteY3" fmla="*/ 924556 h 3120373"/>
              <a:gd name="connsiteX4" fmla="*/ 2195098 w 2286538"/>
              <a:gd name="connsiteY4" fmla="*/ 1040125 h 3120373"/>
              <a:gd name="connsiteX5" fmla="*/ 2195098 w 2286538"/>
              <a:gd name="connsiteY5" fmla="*/ 1155694 h 3120373"/>
              <a:gd name="connsiteX6" fmla="*/ 2195098 w 2286538"/>
              <a:gd name="connsiteY6" fmla="*/ 1271264 h 3120373"/>
              <a:gd name="connsiteX7" fmla="*/ 2195098 w 2286538"/>
              <a:gd name="connsiteY7" fmla="*/ 1386833 h 3120373"/>
              <a:gd name="connsiteX8" fmla="*/ 2195098 w 2286538"/>
              <a:gd name="connsiteY8" fmla="*/ 1502402 h 3120373"/>
              <a:gd name="connsiteX9" fmla="*/ 2195098 w 2286538"/>
              <a:gd name="connsiteY9" fmla="*/ 1617972 h 3120373"/>
              <a:gd name="connsiteX10" fmla="*/ 2195098 w 2286538"/>
              <a:gd name="connsiteY10" fmla="*/ 1733541 h 3120373"/>
              <a:gd name="connsiteX11" fmla="*/ 2195098 w 2286538"/>
              <a:gd name="connsiteY11" fmla="*/ 1849110 h 3120373"/>
              <a:gd name="connsiteX12" fmla="*/ 2195098 w 2286538"/>
              <a:gd name="connsiteY12" fmla="*/ 1964680 h 3120373"/>
              <a:gd name="connsiteX13" fmla="*/ 2195098 w 2286538"/>
              <a:gd name="connsiteY13" fmla="*/ 2080249 h 3120373"/>
              <a:gd name="connsiteX14" fmla="*/ 2195098 w 2286538"/>
              <a:gd name="connsiteY14" fmla="*/ 2195818 h 3120373"/>
              <a:gd name="connsiteX15" fmla="*/ 2195098 w 2286538"/>
              <a:gd name="connsiteY15" fmla="*/ 2311388 h 3120373"/>
              <a:gd name="connsiteX16" fmla="*/ 2195098 w 2286538"/>
              <a:gd name="connsiteY16" fmla="*/ 2426957 h 3120373"/>
              <a:gd name="connsiteX17" fmla="*/ 2195098 w 2286538"/>
              <a:gd name="connsiteY17" fmla="*/ 2542526 h 3120373"/>
              <a:gd name="connsiteX18" fmla="*/ 2195098 w 2286538"/>
              <a:gd name="connsiteY18" fmla="*/ 2658096 h 3120373"/>
              <a:gd name="connsiteX19" fmla="*/ 2195098 w 2286538"/>
              <a:gd name="connsiteY19" fmla="*/ 2773665 h 3120373"/>
              <a:gd name="connsiteX20" fmla="*/ 2195098 w 2286538"/>
              <a:gd name="connsiteY20" fmla="*/ 2889234 h 3120373"/>
              <a:gd name="connsiteX21" fmla="*/ 2195098 w 2286538"/>
              <a:gd name="connsiteY21" fmla="*/ 3004804 h 3120373"/>
              <a:gd name="connsiteX22" fmla="*/ 2195098 w 2286538"/>
              <a:gd name="connsiteY22" fmla="*/ 3120373 h 3120373"/>
              <a:gd name="connsiteX23" fmla="*/ 2113798 w 2286538"/>
              <a:gd name="connsiteY23" fmla="*/ 3120373 h 3120373"/>
              <a:gd name="connsiteX24" fmla="*/ 2032498 w 2286538"/>
              <a:gd name="connsiteY24" fmla="*/ 3120373 h 3120373"/>
              <a:gd name="connsiteX25" fmla="*/ 1951198 w 2286538"/>
              <a:gd name="connsiteY25" fmla="*/ 3120373 h 3120373"/>
              <a:gd name="connsiteX26" fmla="*/ 1869898 w 2286538"/>
              <a:gd name="connsiteY26" fmla="*/ 3120373 h 3120373"/>
              <a:gd name="connsiteX27" fmla="*/ 1788599 w 2286538"/>
              <a:gd name="connsiteY27" fmla="*/ 3120373 h 3120373"/>
              <a:gd name="connsiteX28" fmla="*/ 1707299 w 2286538"/>
              <a:gd name="connsiteY28" fmla="*/ 3120373 h 3120373"/>
              <a:gd name="connsiteX29" fmla="*/ 1625999 w 2286538"/>
              <a:gd name="connsiteY29" fmla="*/ 3120373 h 3120373"/>
              <a:gd name="connsiteX30" fmla="*/ 1544699 w 2286538"/>
              <a:gd name="connsiteY30" fmla="*/ 3120373 h 3120373"/>
              <a:gd name="connsiteX31" fmla="*/ 1463399 w 2286538"/>
              <a:gd name="connsiteY31" fmla="*/ 3120373 h 3120373"/>
              <a:gd name="connsiteX32" fmla="*/ 1382099 w 2286538"/>
              <a:gd name="connsiteY32" fmla="*/ 3120373 h 3120373"/>
              <a:gd name="connsiteX33" fmla="*/ 1300799 w 2286538"/>
              <a:gd name="connsiteY33" fmla="*/ 3120373 h 3120373"/>
              <a:gd name="connsiteX34" fmla="*/ 1219499 w 2286538"/>
              <a:gd name="connsiteY34" fmla="*/ 3120373 h 3120373"/>
              <a:gd name="connsiteX35" fmla="*/ 1138199 w 2286538"/>
              <a:gd name="connsiteY35" fmla="*/ 3120373 h 3120373"/>
              <a:gd name="connsiteX36" fmla="*/ 1056899 w 2286538"/>
              <a:gd name="connsiteY36" fmla="*/ 3120373 h 3120373"/>
              <a:gd name="connsiteX37" fmla="*/ 975599 w 2286538"/>
              <a:gd name="connsiteY37" fmla="*/ 3120373 h 3120373"/>
              <a:gd name="connsiteX38" fmla="*/ 894299 w 2286538"/>
              <a:gd name="connsiteY38" fmla="*/ 3120373 h 3120373"/>
              <a:gd name="connsiteX39" fmla="*/ 812999 w 2286538"/>
              <a:gd name="connsiteY39" fmla="*/ 3120373 h 3120373"/>
              <a:gd name="connsiteX40" fmla="*/ 731699 w 2286538"/>
              <a:gd name="connsiteY40" fmla="*/ 3120373 h 3120373"/>
              <a:gd name="connsiteX41" fmla="*/ 650399 w 2286538"/>
              <a:gd name="connsiteY41" fmla="*/ 3120373 h 3120373"/>
              <a:gd name="connsiteX42" fmla="*/ 569099 w 2286538"/>
              <a:gd name="connsiteY42" fmla="*/ 3120373 h 3120373"/>
              <a:gd name="connsiteX43" fmla="*/ 487799 w 2286538"/>
              <a:gd name="connsiteY43" fmla="*/ 3120373 h 3120373"/>
              <a:gd name="connsiteX44" fmla="*/ 406499 w 2286538"/>
              <a:gd name="connsiteY44" fmla="*/ 3120373 h 3120373"/>
              <a:gd name="connsiteX45" fmla="*/ 325199 w 2286538"/>
              <a:gd name="connsiteY45" fmla="*/ 3120373 h 3120373"/>
              <a:gd name="connsiteX46" fmla="*/ 243900 w 2286538"/>
              <a:gd name="connsiteY46" fmla="*/ 3120373 h 3120373"/>
              <a:gd name="connsiteX47" fmla="*/ 162600 w 2286538"/>
              <a:gd name="connsiteY47" fmla="*/ 3120373 h 3120373"/>
              <a:gd name="connsiteX48" fmla="*/ 81300 w 2286538"/>
              <a:gd name="connsiteY48" fmla="*/ 3120373 h 3120373"/>
              <a:gd name="connsiteX49" fmla="*/ 0 w 2286538"/>
              <a:gd name="connsiteY49" fmla="*/ 3120373 h 3120373"/>
              <a:gd name="connsiteX50" fmla="*/ 0 w 2286538"/>
              <a:gd name="connsiteY50" fmla="*/ 3004804 h 3120373"/>
              <a:gd name="connsiteX51" fmla="*/ 0 w 2286538"/>
              <a:gd name="connsiteY51" fmla="*/ 2889234 h 3120373"/>
              <a:gd name="connsiteX52" fmla="*/ 0 w 2286538"/>
              <a:gd name="connsiteY52" fmla="*/ 2773665 h 3120373"/>
              <a:gd name="connsiteX53" fmla="*/ 0 w 2286538"/>
              <a:gd name="connsiteY53" fmla="*/ 2658096 h 3120373"/>
              <a:gd name="connsiteX54" fmla="*/ 0 w 2286538"/>
              <a:gd name="connsiteY54" fmla="*/ 2542526 h 3120373"/>
              <a:gd name="connsiteX55" fmla="*/ 0 w 2286538"/>
              <a:gd name="connsiteY55" fmla="*/ 2426957 h 3120373"/>
              <a:gd name="connsiteX56" fmla="*/ 0 w 2286538"/>
              <a:gd name="connsiteY56" fmla="*/ 2311388 h 3120373"/>
              <a:gd name="connsiteX57" fmla="*/ 0 w 2286538"/>
              <a:gd name="connsiteY57" fmla="*/ 2195818 h 3120373"/>
              <a:gd name="connsiteX58" fmla="*/ 0 w 2286538"/>
              <a:gd name="connsiteY58" fmla="*/ 2080249 h 3120373"/>
              <a:gd name="connsiteX59" fmla="*/ 0 w 2286538"/>
              <a:gd name="connsiteY59" fmla="*/ 1964680 h 3120373"/>
              <a:gd name="connsiteX60" fmla="*/ 0 w 2286538"/>
              <a:gd name="connsiteY60" fmla="*/ 1849110 h 3120373"/>
              <a:gd name="connsiteX61" fmla="*/ 0 w 2286538"/>
              <a:gd name="connsiteY61" fmla="*/ 1733541 h 3120373"/>
              <a:gd name="connsiteX62" fmla="*/ 0 w 2286538"/>
              <a:gd name="connsiteY62" fmla="*/ 1617971 h 3120373"/>
              <a:gd name="connsiteX63" fmla="*/ 0 w 2286538"/>
              <a:gd name="connsiteY63" fmla="*/ 1502402 h 3120373"/>
              <a:gd name="connsiteX64" fmla="*/ 0 w 2286538"/>
              <a:gd name="connsiteY64" fmla="*/ 1386832 h 3120373"/>
              <a:gd name="connsiteX65" fmla="*/ 0 w 2286538"/>
              <a:gd name="connsiteY65" fmla="*/ 1271263 h 3120373"/>
              <a:gd name="connsiteX66" fmla="*/ 0 w 2286538"/>
              <a:gd name="connsiteY66" fmla="*/ 1155693 h 3120373"/>
              <a:gd name="connsiteX67" fmla="*/ 0 w 2286538"/>
              <a:gd name="connsiteY67" fmla="*/ 1040124 h 3120373"/>
              <a:gd name="connsiteX68" fmla="*/ 0 w 2286538"/>
              <a:gd name="connsiteY68" fmla="*/ 924555 h 3120373"/>
              <a:gd name="connsiteX69" fmla="*/ 0 w 2286538"/>
              <a:gd name="connsiteY69" fmla="*/ 808985 h 3120373"/>
              <a:gd name="connsiteX70" fmla="*/ 0 w 2286538"/>
              <a:gd name="connsiteY70" fmla="*/ 693416 h 3120373"/>
              <a:gd name="connsiteX71" fmla="*/ 0 w 2286538"/>
              <a:gd name="connsiteY71" fmla="*/ 577847 h 3120373"/>
              <a:gd name="connsiteX72" fmla="*/ 0 w 2286538"/>
              <a:gd name="connsiteY72" fmla="*/ 462277 h 3120373"/>
              <a:gd name="connsiteX73" fmla="*/ 0 w 2286538"/>
              <a:gd name="connsiteY73" fmla="*/ 346708 h 3120373"/>
              <a:gd name="connsiteX74" fmla="*/ 0 w 2286538"/>
              <a:gd name="connsiteY74" fmla="*/ 231139 h 3120373"/>
              <a:gd name="connsiteX75" fmla="*/ 0 w 2286538"/>
              <a:gd name="connsiteY75" fmla="*/ 115569 h 3120373"/>
              <a:gd name="connsiteX76" fmla="*/ 0 w 2286538"/>
              <a:gd name="connsiteY76" fmla="*/ 0 h 3120373"/>
              <a:gd name="connsiteX77" fmla="*/ 81300 w 2286538"/>
              <a:gd name="connsiteY77" fmla="*/ 0 h 3120373"/>
              <a:gd name="connsiteX78" fmla="*/ 162600 w 2286538"/>
              <a:gd name="connsiteY78" fmla="*/ 0 h 3120373"/>
              <a:gd name="connsiteX79" fmla="*/ 243900 w 2286538"/>
              <a:gd name="connsiteY79" fmla="*/ 0 h 3120373"/>
              <a:gd name="connsiteX80" fmla="*/ 325199 w 2286538"/>
              <a:gd name="connsiteY80" fmla="*/ 0 h 3120373"/>
              <a:gd name="connsiteX81" fmla="*/ 406499 w 2286538"/>
              <a:gd name="connsiteY81" fmla="*/ 0 h 3120373"/>
              <a:gd name="connsiteX82" fmla="*/ 487799 w 2286538"/>
              <a:gd name="connsiteY82" fmla="*/ 0 h 3120373"/>
              <a:gd name="connsiteX83" fmla="*/ 569099 w 2286538"/>
              <a:gd name="connsiteY83" fmla="*/ 0 h 3120373"/>
              <a:gd name="connsiteX84" fmla="*/ 650399 w 2286538"/>
              <a:gd name="connsiteY84" fmla="*/ 0 h 3120373"/>
              <a:gd name="connsiteX85" fmla="*/ 731699 w 2286538"/>
              <a:gd name="connsiteY85" fmla="*/ 0 h 3120373"/>
              <a:gd name="connsiteX86" fmla="*/ 812999 w 2286538"/>
              <a:gd name="connsiteY86" fmla="*/ 0 h 3120373"/>
              <a:gd name="connsiteX87" fmla="*/ 894299 w 2286538"/>
              <a:gd name="connsiteY87" fmla="*/ 0 h 3120373"/>
              <a:gd name="connsiteX88" fmla="*/ 975599 w 2286538"/>
              <a:gd name="connsiteY88" fmla="*/ 0 h 3120373"/>
              <a:gd name="connsiteX89" fmla="*/ 1056899 w 2286538"/>
              <a:gd name="connsiteY89" fmla="*/ 0 h 3120373"/>
              <a:gd name="connsiteX90" fmla="*/ 1138199 w 2286538"/>
              <a:gd name="connsiteY90" fmla="*/ 0 h 3120373"/>
              <a:gd name="connsiteX91" fmla="*/ 1219499 w 2286538"/>
              <a:gd name="connsiteY91" fmla="*/ 0 h 3120373"/>
              <a:gd name="connsiteX92" fmla="*/ 1300799 w 2286538"/>
              <a:gd name="connsiteY92" fmla="*/ 0 h 3120373"/>
              <a:gd name="connsiteX93" fmla="*/ 1382099 w 2286538"/>
              <a:gd name="connsiteY93" fmla="*/ 0 h 3120373"/>
              <a:gd name="connsiteX94" fmla="*/ 1463399 w 2286538"/>
              <a:gd name="connsiteY94" fmla="*/ 0 h 3120373"/>
              <a:gd name="connsiteX95" fmla="*/ 1544699 w 2286538"/>
              <a:gd name="connsiteY95" fmla="*/ 0 h 3120373"/>
              <a:gd name="connsiteX96" fmla="*/ 1625999 w 2286538"/>
              <a:gd name="connsiteY96" fmla="*/ 0 h 3120373"/>
              <a:gd name="connsiteX97" fmla="*/ 1707299 w 2286538"/>
              <a:gd name="connsiteY97" fmla="*/ 0 h 3120373"/>
              <a:gd name="connsiteX98" fmla="*/ 1788599 w 2286538"/>
              <a:gd name="connsiteY98" fmla="*/ 0 h 3120373"/>
              <a:gd name="connsiteX99" fmla="*/ 1869898 w 2286538"/>
              <a:gd name="connsiteY99" fmla="*/ 0 h 3120373"/>
              <a:gd name="connsiteX100" fmla="*/ 1951198 w 2286538"/>
              <a:gd name="connsiteY100" fmla="*/ 0 h 3120373"/>
              <a:gd name="connsiteX101" fmla="*/ 2032498 w 2286538"/>
              <a:gd name="connsiteY101" fmla="*/ 0 h 3120373"/>
              <a:gd name="connsiteX102" fmla="*/ 2113798 w 2286538"/>
              <a:gd name="connsiteY102" fmla="*/ 0 h 3120373"/>
              <a:gd name="connsiteX103" fmla="*/ 2195098 w 2286538"/>
              <a:gd name="connsiteY103" fmla="*/ 0 h 3120373"/>
              <a:gd name="connsiteX104" fmla="*/ 2195098 w 2286538"/>
              <a:gd name="connsiteY104" fmla="*/ 115569 h 3120373"/>
              <a:gd name="connsiteX105" fmla="*/ 2195098 w 2286538"/>
              <a:gd name="connsiteY105" fmla="*/ 231139 h 3120373"/>
              <a:gd name="connsiteX106" fmla="*/ 2195098 w 2286538"/>
              <a:gd name="connsiteY106" fmla="*/ 346708 h 3120373"/>
              <a:gd name="connsiteX107" fmla="*/ 2195098 w 2286538"/>
              <a:gd name="connsiteY107" fmla="*/ 462278 h 3120373"/>
              <a:gd name="connsiteX108" fmla="*/ 2286538 w 2286538"/>
              <a:gd name="connsiteY108" fmla="*/ 669287 h 3120373"/>
              <a:gd name="connsiteX0" fmla="*/ 2195098 w 2195098"/>
              <a:gd name="connsiteY0" fmla="*/ 577847 h 3120373"/>
              <a:gd name="connsiteX1" fmla="*/ 2195098 w 2195098"/>
              <a:gd name="connsiteY1" fmla="*/ 693417 h 3120373"/>
              <a:gd name="connsiteX2" fmla="*/ 2195098 w 2195098"/>
              <a:gd name="connsiteY2" fmla="*/ 808986 h 3120373"/>
              <a:gd name="connsiteX3" fmla="*/ 2195098 w 2195098"/>
              <a:gd name="connsiteY3" fmla="*/ 924556 h 3120373"/>
              <a:gd name="connsiteX4" fmla="*/ 2195098 w 2195098"/>
              <a:gd name="connsiteY4" fmla="*/ 1040125 h 3120373"/>
              <a:gd name="connsiteX5" fmla="*/ 2195098 w 2195098"/>
              <a:gd name="connsiteY5" fmla="*/ 1155694 h 3120373"/>
              <a:gd name="connsiteX6" fmla="*/ 2195098 w 2195098"/>
              <a:gd name="connsiteY6" fmla="*/ 1271264 h 3120373"/>
              <a:gd name="connsiteX7" fmla="*/ 2195098 w 2195098"/>
              <a:gd name="connsiteY7" fmla="*/ 1386833 h 3120373"/>
              <a:gd name="connsiteX8" fmla="*/ 2195098 w 2195098"/>
              <a:gd name="connsiteY8" fmla="*/ 1502402 h 3120373"/>
              <a:gd name="connsiteX9" fmla="*/ 2195098 w 2195098"/>
              <a:gd name="connsiteY9" fmla="*/ 1617972 h 3120373"/>
              <a:gd name="connsiteX10" fmla="*/ 2195098 w 2195098"/>
              <a:gd name="connsiteY10" fmla="*/ 1733541 h 3120373"/>
              <a:gd name="connsiteX11" fmla="*/ 2195098 w 2195098"/>
              <a:gd name="connsiteY11" fmla="*/ 1849110 h 3120373"/>
              <a:gd name="connsiteX12" fmla="*/ 2195098 w 2195098"/>
              <a:gd name="connsiteY12" fmla="*/ 1964680 h 3120373"/>
              <a:gd name="connsiteX13" fmla="*/ 2195098 w 2195098"/>
              <a:gd name="connsiteY13" fmla="*/ 2080249 h 3120373"/>
              <a:gd name="connsiteX14" fmla="*/ 2195098 w 2195098"/>
              <a:gd name="connsiteY14" fmla="*/ 2195818 h 3120373"/>
              <a:gd name="connsiteX15" fmla="*/ 2195098 w 2195098"/>
              <a:gd name="connsiteY15" fmla="*/ 2311388 h 3120373"/>
              <a:gd name="connsiteX16" fmla="*/ 2195098 w 2195098"/>
              <a:gd name="connsiteY16" fmla="*/ 2426957 h 3120373"/>
              <a:gd name="connsiteX17" fmla="*/ 2195098 w 2195098"/>
              <a:gd name="connsiteY17" fmla="*/ 2542526 h 3120373"/>
              <a:gd name="connsiteX18" fmla="*/ 2195098 w 2195098"/>
              <a:gd name="connsiteY18" fmla="*/ 2658096 h 3120373"/>
              <a:gd name="connsiteX19" fmla="*/ 2195098 w 2195098"/>
              <a:gd name="connsiteY19" fmla="*/ 2773665 h 3120373"/>
              <a:gd name="connsiteX20" fmla="*/ 2195098 w 2195098"/>
              <a:gd name="connsiteY20" fmla="*/ 2889234 h 3120373"/>
              <a:gd name="connsiteX21" fmla="*/ 2195098 w 2195098"/>
              <a:gd name="connsiteY21" fmla="*/ 3004804 h 3120373"/>
              <a:gd name="connsiteX22" fmla="*/ 2195098 w 2195098"/>
              <a:gd name="connsiteY22" fmla="*/ 3120373 h 3120373"/>
              <a:gd name="connsiteX23" fmla="*/ 2113798 w 2195098"/>
              <a:gd name="connsiteY23" fmla="*/ 3120373 h 3120373"/>
              <a:gd name="connsiteX24" fmla="*/ 2032498 w 2195098"/>
              <a:gd name="connsiteY24" fmla="*/ 3120373 h 3120373"/>
              <a:gd name="connsiteX25" fmla="*/ 1951198 w 2195098"/>
              <a:gd name="connsiteY25" fmla="*/ 3120373 h 3120373"/>
              <a:gd name="connsiteX26" fmla="*/ 1869898 w 2195098"/>
              <a:gd name="connsiteY26" fmla="*/ 3120373 h 3120373"/>
              <a:gd name="connsiteX27" fmla="*/ 1788599 w 2195098"/>
              <a:gd name="connsiteY27" fmla="*/ 3120373 h 3120373"/>
              <a:gd name="connsiteX28" fmla="*/ 1707299 w 2195098"/>
              <a:gd name="connsiteY28" fmla="*/ 3120373 h 3120373"/>
              <a:gd name="connsiteX29" fmla="*/ 1625999 w 2195098"/>
              <a:gd name="connsiteY29" fmla="*/ 3120373 h 3120373"/>
              <a:gd name="connsiteX30" fmla="*/ 1544699 w 2195098"/>
              <a:gd name="connsiteY30" fmla="*/ 3120373 h 3120373"/>
              <a:gd name="connsiteX31" fmla="*/ 1463399 w 2195098"/>
              <a:gd name="connsiteY31" fmla="*/ 3120373 h 3120373"/>
              <a:gd name="connsiteX32" fmla="*/ 1382099 w 2195098"/>
              <a:gd name="connsiteY32" fmla="*/ 3120373 h 3120373"/>
              <a:gd name="connsiteX33" fmla="*/ 1300799 w 2195098"/>
              <a:gd name="connsiteY33" fmla="*/ 3120373 h 3120373"/>
              <a:gd name="connsiteX34" fmla="*/ 1219499 w 2195098"/>
              <a:gd name="connsiteY34" fmla="*/ 3120373 h 3120373"/>
              <a:gd name="connsiteX35" fmla="*/ 1138199 w 2195098"/>
              <a:gd name="connsiteY35" fmla="*/ 3120373 h 3120373"/>
              <a:gd name="connsiteX36" fmla="*/ 1056899 w 2195098"/>
              <a:gd name="connsiteY36" fmla="*/ 3120373 h 3120373"/>
              <a:gd name="connsiteX37" fmla="*/ 975599 w 2195098"/>
              <a:gd name="connsiteY37" fmla="*/ 3120373 h 3120373"/>
              <a:gd name="connsiteX38" fmla="*/ 894299 w 2195098"/>
              <a:gd name="connsiteY38" fmla="*/ 3120373 h 3120373"/>
              <a:gd name="connsiteX39" fmla="*/ 812999 w 2195098"/>
              <a:gd name="connsiteY39" fmla="*/ 3120373 h 3120373"/>
              <a:gd name="connsiteX40" fmla="*/ 731699 w 2195098"/>
              <a:gd name="connsiteY40" fmla="*/ 3120373 h 3120373"/>
              <a:gd name="connsiteX41" fmla="*/ 650399 w 2195098"/>
              <a:gd name="connsiteY41" fmla="*/ 3120373 h 3120373"/>
              <a:gd name="connsiteX42" fmla="*/ 569099 w 2195098"/>
              <a:gd name="connsiteY42" fmla="*/ 3120373 h 3120373"/>
              <a:gd name="connsiteX43" fmla="*/ 487799 w 2195098"/>
              <a:gd name="connsiteY43" fmla="*/ 3120373 h 3120373"/>
              <a:gd name="connsiteX44" fmla="*/ 406499 w 2195098"/>
              <a:gd name="connsiteY44" fmla="*/ 3120373 h 3120373"/>
              <a:gd name="connsiteX45" fmla="*/ 325199 w 2195098"/>
              <a:gd name="connsiteY45" fmla="*/ 3120373 h 3120373"/>
              <a:gd name="connsiteX46" fmla="*/ 243900 w 2195098"/>
              <a:gd name="connsiteY46" fmla="*/ 3120373 h 3120373"/>
              <a:gd name="connsiteX47" fmla="*/ 162600 w 2195098"/>
              <a:gd name="connsiteY47" fmla="*/ 3120373 h 3120373"/>
              <a:gd name="connsiteX48" fmla="*/ 813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3004804 h 3120373"/>
              <a:gd name="connsiteX51" fmla="*/ 0 w 2195098"/>
              <a:gd name="connsiteY51" fmla="*/ 2889234 h 3120373"/>
              <a:gd name="connsiteX52" fmla="*/ 0 w 2195098"/>
              <a:gd name="connsiteY52" fmla="*/ 2773665 h 3120373"/>
              <a:gd name="connsiteX53" fmla="*/ 0 w 2195098"/>
              <a:gd name="connsiteY53" fmla="*/ 2658096 h 3120373"/>
              <a:gd name="connsiteX54" fmla="*/ 0 w 2195098"/>
              <a:gd name="connsiteY54" fmla="*/ 2542526 h 3120373"/>
              <a:gd name="connsiteX55" fmla="*/ 0 w 2195098"/>
              <a:gd name="connsiteY55" fmla="*/ 2426957 h 3120373"/>
              <a:gd name="connsiteX56" fmla="*/ 0 w 2195098"/>
              <a:gd name="connsiteY56" fmla="*/ 2311388 h 3120373"/>
              <a:gd name="connsiteX57" fmla="*/ 0 w 2195098"/>
              <a:gd name="connsiteY57" fmla="*/ 2195818 h 3120373"/>
              <a:gd name="connsiteX58" fmla="*/ 0 w 2195098"/>
              <a:gd name="connsiteY58" fmla="*/ 2080249 h 3120373"/>
              <a:gd name="connsiteX59" fmla="*/ 0 w 2195098"/>
              <a:gd name="connsiteY59" fmla="*/ 1964680 h 3120373"/>
              <a:gd name="connsiteX60" fmla="*/ 0 w 2195098"/>
              <a:gd name="connsiteY60" fmla="*/ 1849110 h 3120373"/>
              <a:gd name="connsiteX61" fmla="*/ 0 w 2195098"/>
              <a:gd name="connsiteY61" fmla="*/ 1733541 h 3120373"/>
              <a:gd name="connsiteX62" fmla="*/ 0 w 2195098"/>
              <a:gd name="connsiteY62" fmla="*/ 1617971 h 3120373"/>
              <a:gd name="connsiteX63" fmla="*/ 0 w 2195098"/>
              <a:gd name="connsiteY63" fmla="*/ 1502402 h 3120373"/>
              <a:gd name="connsiteX64" fmla="*/ 0 w 2195098"/>
              <a:gd name="connsiteY64" fmla="*/ 1386832 h 3120373"/>
              <a:gd name="connsiteX65" fmla="*/ 0 w 2195098"/>
              <a:gd name="connsiteY65" fmla="*/ 1271263 h 3120373"/>
              <a:gd name="connsiteX66" fmla="*/ 0 w 2195098"/>
              <a:gd name="connsiteY66" fmla="*/ 1155693 h 3120373"/>
              <a:gd name="connsiteX67" fmla="*/ 0 w 2195098"/>
              <a:gd name="connsiteY67" fmla="*/ 1040124 h 3120373"/>
              <a:gd name="connsiteX68" fmla="*/ 0 w 2195098"/>
              <a:gd name="connsiteY68" fmla="*/ 924555 h 3120373"/>
              <a:gd name="connsiteX69" fmla="*/ 0 w 2195098"/>
              <a:gd name="connsiteY69" fmla="*/ 808985 h 3120373"/>
              <a:gd name="connsiteX70" fmla="*/ 0 w 2195098"/>
              <a:gd name="connsiteY70" fmla="*/ 693416 h 3120373"/>
              <a:gd name="connsiteX71" fmla="*/ 0 w 2195098"/>
              <a:gd name="connsiteY71" fmla="*/ 577847 h 3120373"/>
              <a:gd name="connsiteX72" fmla="*/ 0 w 2195098"/>
              <a:gd name="connsiteY72" fmla="*/ 462277 h 3120373"/>
              <a:gd name="connsiteX73" fmla="*/ 0 w 2195098"/>
              <a:gd name="connsiteY73" fmla="*/ 346708 h 3120373"/>
              <a:gd name="connsiteX74" fmla="*/ 0 w 2195098"/>
              <a:gd name="connsiteY74" fmla="*/ 231139 h 3120373"/>
              <a:gd name="connsiteX75" fmla="*/ 0 w 2195098"/>
              <a:gd name="connsiteY75" fmla="*/ 115569 h 3120373"/>
              <a:gd name="connsiteX76" fmla="*/ 0 w 2195098"/>
              <a:gd name="connsiteY76" fmla="*/ 0 h 3120373"/>
              <a:gd name="connsiteX77" fmla="*/ 81300 w 2195098"/>
              <a:gd name="connsiteY77" fmla="*/ 0 h 3120373"/>
              <a:gd name="connsiteX78" fmla="*/ 162600 w 2195098"/>
              <a:gd name="connsiteY78" fmla="*/ 0 h 3120373"/>
              <a:gd name="connsiteX79" fmla="*/ 243900 w 2195098"/>
              <a:gd name="connsiteY79" fmla="*/ 0 h 3120373"/>
              <a:gd name="connsiteX80" fmla="*/ 325199 w 2195098"/>
              <a:gd name="connsiteY80" fmla="*/ 0 h 3120373"/>
              <a:gd name="connsiteX81" fmla="*/ 406499 w 2195098"/>
              <a:gd name="connsiteY81" fmla="*/ 0 h 3120373"/>
              <a:gd name="connsiteX82" fmla="*/ 487799 w 2195098"/>
              <a:gd name="connsiteY82" fmla="*/ 0 h 3120373"/>
              <a:gd name="connsiteX83" fmla="*/ 569099 w 2195098"/>
              <a:gd name="connsiteY83" fmla="*/ 0 h 3120373"/>
              <a:gd name="connsiteX84" fmla="*/ 650399 w 2195098"/>
              <a:gd name="connsiteY84" fmla="*/ 0 h 3120373"/>
              <a:gd name="connsiteX85" fmla="*/ 731699 w 2195098"/>
              <a:gd name="connsiteY85" fmla="*/ 0 h 3120373"/>
              <a:gd name="connsiteX86" fmla="*/ 812999 w 2195098"/>
              <a:gd name="connsiteY86" fmla="*/ 0 h 3120373"/>
              <a:gd name="connsiteX87" fmla="*/ 894299 w 2195098"/>
              <a:gd name="connsiteY87" fmla="*/ 0 h 3120373"/>
              <a:gd name="connsiteX88" fmla="*/ 975599 w 2195098"/>
              <a:gd name="connsiteY88" fmla="*/ 0 h 3120373"/>
              <a:gd name="connsiteX89" fmla="*/ 1056899 w 2195098"/>
              <a:gd name="connsiteY89" fmla="*/ 0 h 3120373"/>
              <a:gd name="connsiteX90" fmla="*/ 1138199 w 2195098"/>
              <a:gd name="connsiteY90" fmla="*/ 0 h 3120373"/>
              <a:gd name="connsiteX91" fmla="*/ 1219499 w 2195098"/>
              <a:gd name="connsiteY91" fmla="*/ 0 h 3120373"/>
              <a:gd name="connsiteX92" fmla="*/ 1300799 w 2195098"/>
              <a:gd name="connsiteY92" fmla="*/ 0 h 3120373"/>
              <a:gd name="connsiteX93" fmla="*/ 1382099 w 2195098"/>
              <a:gd name="connsiteY93" fmla="*/ 0 h 3120373"/>
              <a:gd name="connsiteX94" fmla="*/ 1463399 w 2195098"/>
              <a:gd name="connsiteY94" fmla="*/ 0 h 3120373"/>
              <a:gd name="connsiteX95" fmla="*/ 1544699 w 2195098"/>
              <a:gd name="connsiteY95" fmla="*/ 0 h 3120373"/>
              <a:gd name="connsiteX96" fmla="*/ 1625999 w 2195098"/>
              <a:gd name="connsiteY96" fmla="*/ 0 h 3120373"/>
              <a:gd name="connsiteX97" fmla="*/ 1707299 w 2195098"/>
              <a:gd name="connsiteY97" fmla="*/ 0 h 3120373"/>
              <a:gd name="connsiteX98" fmla="*/ 1788599 w 2195098"/>
              <a:gd name="connsiteY98" fmla="*/ 0 h 3120373"/>
              <a:gd name="connsiteX99" fmla="*/ 1869898 w 2195098"/>
              <a:gd name="connsiteY99" fmla="*/ 0 h 3120373"/>
              <a:gd name="connsiteX100" fmla="*/ 1951198 w 2195098"/>
              <a:gd name="connsiteY100" fmla="*/ 0 h 3120373"/>
              <a:gd name="connsiteX101" fmla="*/ 2032498 w 2195098"/>
              <a:gd name="connsiteY101" fmla="*/ 0 h 3120373"/>
              <a:gd name="connsiteX102" fmla="*/ 2113798 w 2195098"/>
              <a:gd name="connsiteY102" fmla="*/ 0 h 3120373"/>
              <a:gd name="connsiteX103" fmla="*/ 2195098 w 2195098"/>
              <a:gd name="connsiteY103" fmla="*/ 0 h 3120373"/>
              <a:gd name="connsiteX104" fmla="*/ 2195098 w 2195098"/>
              <a:gd name="connsiteY104" fmla="*/ 115569 h 3120373"/>
              <a:gd name="connsiteX105" fmla="*/ 2195098 w 2195098"/>
              <a:gd name="connsiteY105" fmla="*/ 231139 h 3120373"/>
              <a:gd name="connsiteX106" fmla="*/ 2195098 w 2195098"/>
              <a:gd name="connsiteY106" fmla="*/ 346708 h 3120373"/>
              <a:gd name="connsiteX107" fmla="*/ 2195098 w 2195098"/>
              <a:gd name="connsiteY107" fmla="*/ 462278 h 3120373"/>
              <a:gd name="connsiteX0" fmla="*/ 2195098 w 2195098"/>
              <a:gd name="connsiteY0" fmla="*/ 693417 h 3120373"/>
              <a:gd name="connsiteX1" fmla="*/ 2195098 w 2195098"/>
              <a:gd name="connsiteY1" fmla="*/ 808986 h 3120373"/>
              <a:gd name="connsiteX2" fmla="*/ 2195098 w 2195098"/>
              <a:gd name="connsiteY2" fmla="*/ 924556 h 3120373"/>
              <a:gd name="connsiteX3" fmla="*/ 2195098 w 2195098"/>
              <a:gd name="connsiteY3" fmla="*/ 1040125 h 3120373"/>
              <a:gd name="connsiteX4" fmla="*/ 2195098 w 2195098"/>
              <a:gd name="connsiteY4" fmla="*/ 1155694 h 3120373"/>
              <a:gd name="connsiteX5" fmla="*/ 2195098 w 2195098"/>
              <a:gd name="connsiteY5" fmla="*/ 1271264 h 3120373"/>
              <a:gd name="connsiteX6" fmla="*/ 2195098 w 2195098"/>
              <a:gd name="connsiteY6" fmla="*/ 1386833 h 3120373"/>
              <a:gd name="connsiteX7" fmla="*/ 2195098 w 2195098"/>
              <a:gd name="connsiteY7" fmla="*/ 1502402 h 3120373"/>
              <a:gd name="connsiteX8" fmla="*/ 2195098 w 2195098"/>
              <a:gd name="connsiteY8" fmla="*/ 1617972 h 3120373"/>
              <a:gd name="connsiteX9" fmla="*/ 2195098 w 2195098"/>
              <a:gd name="connsiteY9" fmla="*/ 1733541 h 3120373"/>
              <a:gd name="connsiteX10" fmla="*/ 2195098 w 2195098"/>
              <a:gd name="connsiteY10" fmla="*/ 1849110 h 3120373"/>
              <a:gd name="connsiteX11" fmla="*/ 2195098 w 2195098"/>
              <a:gd name="connsiteY11" fmla="*/ 1964680 h 3120373"/>
              <a:gd name="connsiteX12" fmla="*/ 2195098 w 2195098"/>
              <a:gd name="connsiteY12" fmla="*/ 2080249 h 3120373"/>
              <a:gd name="connsiteX13" fmla="*/ 2195098 w 2195098"/>
              <a:gd name="connsiteY13" fmla="*/ 2195818 h 3120373"/>
              <a:gd name="connsiteX14" fmla="*/ 2195098 w 2195098"/>
              <a:gd name="connsiteY14" fmla="*/ 2311388 h 3120373"/>
              <a:gd name="connsiteX15" fmla="*/ 2195098 w 2195098"/>
              <a:gd name="connsiteY15" fmla="*/ 2426957 h 3120373"/>
              <a:gd name="connsiteX16" fmla="*/ 2195098 w 2195098"/>
              <a:gd name="connsiteY16" fmla="*/ 2542526 h 3120373"/>
              <a:gd name="connsiteX17" fmla="*/ 2195098 w 2195098"/>
              <a:gd name="connsiteY17" fmla="*/ 2658096 h 3120373"/>
              <a:gd name="connsiteX18" fmla="*/ 2195098 w 2195098"/>
              <a:gd name="connsiteY18" fmla="*/ 2773665 h 3120373"/>
              <a:gd name="connsiteX19" fmla="*/ 2195098 w 2195098"/>
              <a:gd name="connsiteY19" fmla="*/ 2889234 h 3120373"/>
              <a:gd name="connsiteX20" fmla="*/ 2195098 w 2195098"/>
              <a:gd name="connsiteY20" fmla="*/ 3004804 h 3120373"/>
              <a:gd name="connsiteX21" fmla="*/ 2195098 w 2195098"/>
              <a:gd name="connsiteY21" fmla="*/ 3120373 h 3120373"/>
              <a:gd name="connsiteX22" fmla="*/ 2113798 w 2195098"/>
              <a:gd name="connsiteY22" fmla="*/ 3120373 h 3120373"/>
              <a:gd name="connsiteX23" fmla="*/ 2032498 w 2195098"/>
              <a:gd name="connsiteY23" fmla="*/ 3120373 h 3120373"/>
              <a:gd name="connsiteX24" fmla="*/ 1951198 w 2195098"/>
              <a:gd name="connsiteY24" fmla="*/ 3120373 h 3120373"/>
              <a:gd name="connsiteX25" fmla="*/ 1869898 w 2195098"/>
              <a:gd name="connsiteY25" fmla="*/ 3120373 h 3120373"/>
              <a:gd name="connsiteX26" fmla="*/ 1788599 w 2195098"/>
              <a:gd name="connsiteY26" fmla="*/ 3120373 h 3120373"/>
              <a:gd name="connsiteX27" fmla="*/ 1707299 w 2195098"/>
              <a:gd name="connsiteY27" fmla="*/ 3120373 h 3120373"/>
              <a:gd name="connsiteX28" fmla="*/ 1625999 w 2195098"/>
              <a:gd name="connsiteY28" fmla="*/ 3120373 h 3120373"/>
              <a:gd name="connsiteX29" fmla="*/ 1544699 w 2195098"/>
              <a:gd name="connsiteY29" fmla="*/ 3120373 h 3120373"/>
              <a:gd name="connsiteX30" fmla="*/ 1463399 w 2195098"/>
              <a:gd name="connsiteY30" fmla="*/ 3120373 h 3120373"/>
              <a:gd name="connsiteX31" fmla="*/ 1382099 w 2195098"/>
              <a:gd name="connsiteY31" fmla="*/ 3120373 h 3120373"/>
              <a:gd name="connsiteX32" fmla="*/ 1300799 w 2195098"/>
              <a:gd name="connsiteY32" fmla="*/ 3120373 h 3120373"/>
              <a:gd name="connsiteX33" fmla="*/ 1219499 w 2195098"/>
              <a:gd name="connsiteY33" fmla="*/ 3120373 h 3120373"/>
              <a:gd name="connsiteX34" fmla="*/ 1138199 w 2195098"/>
              <a:gd name="connsiteY34" fmla="*/ 3120373 h 3120373"/>
              <a:gd name="connsiteX35" fmla="*/ 1056899 w 2195098"/>
              <a:gd name="connsiteY35" fmla="*/ 3120373 h 3120373"/>
              <a:gd name="connsiteX36" fmla="*/ 975599 w 2195098"/>
              <a:gd name="connsiteY36" fmla="*/ 3120373 h 3120373"/>
              <a:gd name="connsiteX37" fmla="*/ 894299 w 2195098"/>
              <a:gd name="connsiteY37" fmla="*/ 3120373 h 3120373"/>
              <a:gd name="connsiteX38" fmla="*/ 812999 w 2195098"/>
              <a:gd name="connsiteY38" fmla="*/ 3120373 h 3120373"/>
              <a:gd name="connsiteX39" fmla="*/ 731699 w 2195098"/>
              <a:gd name="connsiteY39" fmla="*/ 3120373 h 3120373"/>
              <a:gd name="connsiteX40" fmla="*/ 650399 w 2195098"/>
              <a:gd name="connsiteY40" fmla="*/ 3120373 h 3120373"/>
              <a:gd name="connsiteX41" fmla="*/ 569099 w 2195098"/>
              <a:gd name="connsiteY41" fmla="*/ 3120373 h 3120373"/>
              <a:gd name="connsiteX42" fmla="*/ 487799 w 2195098"/>
              <a:gd name="connsiteY42" fmla="*/ 3120373 h 3120373"/>
              <a:gd name="connsiteX43" fmla="*/ 406499 w 2195098"/>
              <a:gd name="connsiteY43" fmla="*/ 3120373 h 3120373"/>
              <a:gd name="connsiteX44" fmla="*/ 325199 w 2195098"/>
              <a:gd name="connsiteY44" fmla="*/ 3120373 h 3120373"/>
              <a:gd name="connsiteX45" fmla="*/ 243900 w 2195098"/>
              <a:gd name="connsiteY45" fmla="*/ 3120373 h 3120373"/>
              <a:gd name="connsiteX46" fmla="*/ 162600 w 2195098"/>
              <a:gd name="connsiteY46" fmla="*/ 3120373 h 3120373"/>
              <a:gd name="connsiteX47" fmla="*/ 813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3004804 h 3120373"/>
              <a:gd name="connsiteX50" fmla="*/ 0 w 2195098"/>
              <a:gd name="connsiteY50" fmla="*/ 2889234 h 3120373"/>
              <a:gd name="connsiteX51" fmla="*/ 0 w 2195098"/>
              <a:gd name="connsiteY51" fmla="*/ 2773665 h 3120373"/>
              <a:gd name="connsiteX52" fmla="*/ 0 w 2195098"/>
              <a:gd name="connsiteY52" fmla="*/ 2658096 h 3120373"/>
              <a:gd name="connsiteX53" fmla="*/ 0 w 2195098"/>
              <a:gd name="connsiteY53" fmla="*/ 2542526 h 3120373"/>
              <a:gd name="connsiteX54" fmla="*/ 0 w 2195098"/>
              <a:gd name="connsiteY54" fmla="*/ 2426957 h 3120373"/>
              <a:gd name="connsiteX55" fmla="*/ 0 w 2195098"/>
              <a:gd name="connsiteY55" fmla="*/ 2311388 h 3120373"/>
              <a:gd name="connsiteX56" fmla="*/ 0 w 2195098"/>
              <a:gd name="connsiteY56" fmla="*/ 2195818 h 3120373"/>
              <a:gd name="connsiteX57" fmla="*/ 0 w 2195098"/>
              <a:gd name="connsiteY57" fmla="*/ 2080249 h 3120373"/>
              <a:gd name="connsiteX58" fmla="*/ 0 w 2195098"/>
              <a:gd name="connsiteY58" fmla="*/ 1964680 h 3120373"/>
              <a:gd name="connsiteX59" fmla="*/ 0 w 2195098"/>
              <a:gd name="connsiteY59" fmla="*/ 1849110 h 3120373"/>
              <a:gd name="connsiteX60" fmla="*/ 0 w 2195098"/>
              <a:gd name="connsiteY60" fmla="*/ 1733541 h 3120373"/>
              <a:gd name="connsiteX61" fmla="*/ 0 w 2195098"/>
              <a:gd name="connsiteY61" fmla="*/ 1617971 h 3120373"/>
              <a:gd name="connsiteX62" fmla="*/ 0 w 2195098"/>
              <a:gd name="connsiteY62" fmla="*/ 1502402 h 3120373"/>
              <a:gd name="connsiteX63" fmla="*/ 0 w 2195098"/>
              <a:gd name="connsiteY63" fmla="*/ 1386832 h 3120373"/>
              <a:gd name="connsiteX64" fmla="*/ 0 w 2195098"/>
              <a:gd name="connsiteY64" fmla="*/ 1271263 h 3120373"/>
              <a:gd name="connsiteX65" fmla="*/ 0 w 2195098"/>
              <a:gd name="connsiteY65" fmla="*/ 1155693 h 3120373"/>
              <a:gd name="connsiteX66" fmla="*/ 0 w 2195098"/>
              <a:gd name="connsiteY66" fmla="*/ 1040124 h 3120373"/>
              <a:gd name="connsiteX67" fmla="*/ 0 w 2195098"/>
              <a:gd name="connsiteY67" fmla="*/ 924555 h 3120373"/>
              <a:gd name="connsiteX68" fmla="*/ 0 w 2195098"/>
              <a:gd name="connsiteY68" fmla="*/ 808985 h 3120373"/>
              <a:gd name="connsiteX69" fmla="*/ 0 w 2195098"/>
              <a:gd name="connsiteY69" fmla="*/ 693416 h 3120373"/>
              <a:gd name="connsiteX70" fmla="*/ 0 w 2195098"/>
              <a:gd name="connsiteY70" fmla="*/ 577847 h 3120373"/>
              <a:gd name="connsiteX71" fmla="*/ 0 w 2195098"/>
              <a:gd name="connsiteY71" fmla="*/ 462277 h 3120373"/>
              <a:gd name="connsiteX72" fmla="*/ 0 w 2195098"/>
              <a:gd name="connsiteY72" fmla="*/ 346708 h 3120373"/>
              <a:gd name="connsiteX73" fmla="*/ 0 w 2195098"/>
              <a:gd name="connsiteY73" fmla="*/ 231139 h 3120373"/>
              <a:gd name="connsiteX74" fmla="*/ 0 w 2195098"/>
              <a:gd name="connsiteY74" fmla="*/ 115569 h 3120373"/>
              <a:gd name="connsiteX75" fmla="*/ 0 w 2195098"/>
              <a:gd name="connsiteY75" fmla="*/ 0 h 3120373"/>
              <a:gd name="connsiteX76" fmla="*/ 81300 w 2195098"/>
              <a:gd name="connsiteY76" fmla="*/ 0 h 3120373"/>
              <a:gd name="connsiteX77" fmla="*/ 162600 w 2195098"/>
              <a:gd name="connsiteY77" fmla="*/ 0 h 3120373"/>
              <a:gd name="connsiteX78" fmla="*/ 243900 w 2195098"/>
              <a:gd name="connsiteY78" fmla="*/ 0 h 3120373"/>
              <a:gd name="connsiteX79" fmla="*/ 325199 w 2195098"/>
              <a:gd name="connsiteY79" fmla="*/ 0 h 3120373"/>
              <a:gd name="connsiteX80" fmla="*/ 406499 w 2195098"/>
              <a:gd name="connsiteY80" fmla="*/ 0 h 3120373"/>
              <a:gd name="connsiteX81" fmla="*/ 487799 w 2195098"/>
              <a:gd name="connsiteY81" fmla="*/ 0 h 3120373"/>
              <a:gd name="connsiteX82" fmla="*/ 569099 w 2195098"/>
              <a:gd name="connsiteY82" fmla="*/ 0 h 3120373"/>
              <a:gd name="connsiteX83" fmla="*/ 650399 w 2195098"/>
              <a:gd name="connsiteY83" fmla="*/ 0 h 3120373"/>
              <a:gd name="connsiteX84" fmla="*/ 731699 w 2195098"/>
              <a:gd name="connsiteY84" fmla="*/ 0 h 3120373"/>
              <a:gd name="connsiteX85" fmla="*/ 812999 w 2195098"/>
              <a:gd name="connsiteY85" fmla="*/ 0 h 3120373"/>
              <a:gd name="connsiteX86" fmla="*/ 894299 w 2195098"/>
              <a:gd name="connsiteY86" fmla="*/ 0 h 3120373"/>
              <a:gd name="connsiteX87" fmla="*/ 975599 w 2195098"/>
              <a:gd name="connsiteY87" fmla="*/ 0 h 3120373"/>
              <a:gd name="connsiteX88" fmla="*/ 1056899 w 2195098"/>
              <a:gd name="connsiteY88" fmla="*/ 0 h 3120373"/>
              <a:gd name="connsiteX89" fmla="*/ 1138199 w 2195098"/>
              <a:gd name="connsiteY89" fmla="*/ 0 h 3120373"/>
              <a:gd name="connsiteX90" fmla="*/ 1219499 w 2195098"/>
              <a:gd name="connsiteY90" fmla="*/ 0 h 3120373"/>
              <a:gd name="connsiteX91" fmla="*/ 1300799 w 2195098"/>
              <a:gd name="connsiteY91" fmla="*/ 0 h 3120373"/>
              <a:gd name="connsiteX92" fmla="*/ 1382099 w 2195098"/>
              <a:gd name="connsiteY92" fmla="*/ 0 h 3120373"/>
              <a:gd name="connsiteX93" fmla="*/ 1463399 w 2195098"/>
              <a:gd name="connsiteY93" fmla="*/ 0 h 3120373"/>
              <a:gd name="connsiteX94" fmla="*/ 1544699 w 2195098"/>
              <a:gd name="connsiteY94" fmla="*/ 0 h 3120373"/>
              <a:gd name="connsiteX95" fmla="*/ 1625999 w 2195098"/>
              <a:gd name="connsiteY95" fmla="*/ 0 h 3120373"/>
              <a:gd name="connsiteX96" fmla="*/ 1707299 w 2195098"/>
              <a:gd name="connsiteY96" fmla="*/ 0 h 3120373"/>
              <a:gd name="connsiteX97" fmla="*/ 1788599 w 2195098"/>
              <a:gd name="connsiteY97" fmla="*/ 0 h 3120373"/>
              <a:gd name="connsiteX98" fmla="*/ 1869898 w 2195098"/>
              <a:gd name="connsiteY98" fmla="*/ 0 h 3120373"/>
              <a:gd name="connsiteX99" fmla="*/ 1951198 w 2195098"/>
              <a:gd name="connsiteY99" fmla="*/ 0 h 3120373"/>
              <a:gd name="connsiteX100" fmla="*/ 2032498 w 2195098"/>
              <a:gd name="connsiteY100" fmla="*/ 0 h 3120373"/>
              <a:gd name="connsiteX101" fmla="*/ 2113798 w 2195098"/>
              <a:gd name="connsiteY101" fmla="*/ 0 h 3120373"/>
              <a:gd name="connsiteX102" fmla="*/ 2195098 w 2195098"/>
              <a:gd name="connsiteY102" fmla="*/ 0 h 3120373"/>
              <a:gd name="connsiteX103" fmla="*/ 2195098 w 2195098"/>
              <a:gd name="connsiteY103" fmla="*/ 115569 h 3120373"/>
              <a:gd name="connsiteX104" fmla="*/ 2195098 w 2195098"/>
              <a:gd name="connsiteY104" fmla="*/ 231139 h 3120373"/>
              <a:gd name="connsiteX105" fmla="*/ 2195098 w 2195098"/>
              <a:gd name="connsiteY105" fmla="*/ 346708 h 3120373"/>
              <a:gd name="connsiteX106" fmla="*/ 2195098 w 2195098"/>
              <a:gd name="connsiteY106" fmla="*/ 462278 h 3120373"/>
              <a:gd name="connsiteX0" fmla="*/ 2195098 w 2195098"/>
              <a:gd name="connsiteY0" fmla="*/ 808986 h 3120373"/>
              <a:gd name="connsiteX1" fmla="*/ 2195098 w 2195098"/>
              <a:gd name="connsiteY1" fmla="*/ 924556 h 3120373"/>
              <a:gd name="connsiteX2" fmla="*/ 2195098 w 2195098"/>
              <a:gd name="connsiteY2" fmla="*/ 1040125 h 3120373"/>
              <a:gd name="connsiteX3" fmla="*/ 2195098 w 2195098"/>
              <a:gd name="connsiteY3" fmla="*/ 1155694 h 3120373"/>
              <a:gd name="connsiteX4" fmla="*/ 2195098 w 2195098"/>
              <a:gd name="connsiteY4" fmla="*/ 1271264 h 3120373"/>
              <a:gd name="connsiteX5" fmla="*/ 2195098 w 2195098"/>
              <a:gd name="connsiteY5" fmla="*/ 1386833 h 3120373"/>
              <a:gd name="connsiteX6" fmla="*/ 2195098 w 2195098"/>
              <a:gd name="connsiteY6" fmla="*/ 1502402 h 3120373"/>
              <a:gd name="connsiteX7" fmla="*/ 2195098 w 2195098"/>
              <a:gd name="connsiteY7" fmla="*/ 1617972 h 3120373"/>
              <a:gd name="connsiteX8" fmla="*/ 2195098 w 2195098"/>
              <a:gd name="connsiteY8" fmla="*/ 1733541 h 3120373"/>
              <a:gd name="connsiteX9" fmla="*/ 2195098 w 2195098"/>
              <a:gd name="connsiteY9" fmla="*/ 1849110 h 3120373"/>
              <a:gd name="connsiteX10" fmla="*/ 2195098 w 2195098"/>
              <a:gd name="connsiteY10" fmla="*/ 1964680 h 3120373"/>
              <a:gd name="connsiteX11" fmla="*/ 2195098 w 2195098"/>
              <a:gd name="connsiteY11" fmla="*/ 2080249 h 3120373"/>
              <a:gd name="connsiteX12" fmla="*/ 2195098 w 2195098"/>
              <a:gd name="connsiteY12" fmla="*/ 2195818 h 3120373"/>
              <a:gd name="connsiteX13" fmla="*/ 2195098 w 2195098"/>
              <a:gd name="connsiteY13" fmla="*/ 2311388 h 3120373"/>
              <a:gd name="connsiteX14" fmla="*/ 2195098 w 2195098"/>
              <a:gd name="connsiteY14" fmla="*/ 2426957 h 3120373"/>
              <a:gd name="connsiteX15" fmla="*/ 2195098 w 2195098"/>
              <a:gd name="connsiteY15" fmla="*/ 2542526 h 3120373"/>
              <a:gd name="connsiteX16" fmla="*/ 2195098 w 2195098"/>
              <a:gd name="connsiteY16" fmla="*/ 2658096 h 3120373"/>
              <a:gd name="connsiteX17" fmla="*/ 2195098 w 2195098"/>
              <a:gd name="connsiteY17" fmla="*/ 2773665 h 3120373"/>
              <a:gd name="connsiteX18" fmla="*/ 2195098 w 2195098"/>
              <a:gd name="connsiteY18" fmla="*/ 2889234 h 3120373"/>
              <a:gd name="connsiteX19" fmla="*/ 2195098 w 2195098"/>
              <a:gd name="connsiteY19" fmla="*/ 3004804 h 3120373"/>
              <a:gd name="connsiteX20" fmla="*/ 2195098 w 2195098"/>
              <a:gd name="connsiteY20" fmla="*/ 3120373 h 3120373"/>
              <a:gd name="connsiteX21" fmla="*/ 2113798 w 2195098"/>
              <a:gd name="connsiteY21" fmla="*/ 3120373 h 3120373"/>
              <a:gd name="connsiteX22" fmla="*/ 2032498 w 2195098"/>
              <a:gd name="connsiteY22" fmla="*/ 3120373 h 3120373"/>
              <a:gd name="connsiteX23" fmla="*/ 1951198 w 2195098"/>
              <a:gd name="connsiteY23" fmla="*/ 3120373 h 3120373"/>
              <a:gd name="connsiteX24" fmla="*/ 1869898 w 2195098"/>
              <a:gd name="connsiteY24" fmla="*/ 3120373 h 3120373"/>
              <a:gd name="connsiteX25" fmla="*/ 1788599 w 2195098"/>
              <a:gd name="connsiteY25" fmla="*/ 3120373 h 3120373"/>
              <a:gd name="connsiteX26" fmla="*/ 1707299 w 2195098"/>
              <a:gd name="connsiteY26" fmla="*/ 3120373 h 3120373"/>
              <a:gd name="connsiteX27" fmla="*/ 1625999 w 2195098"/>
              <a:gd name="connsiteY27" fmla="*/ 3120373 h 3120373"/>
              <a:gd name="connsiteX28" fmla="*/ 1544699 w 2195098"/>
              <a:gd name="connsiteY28" fmla="*/ 3120373 h 3120373"/>
              <a:gd name="connsiteX29" fmla="*/ 1463399 w 2195098"/>
              <a:gd name="connsiteY29" fmla="*/ 3120373 h 3120373"/>
              <a:gd name="connsiteX30" fmla="*/ 1382099 w 2195098"/>
              <a:gd name="connsiteY30" fmla="*/ 3120373 h 3120373"/>
              <a:gd name="connsiteX31" fmla="*/ 1300799 w 2195098"/>
              <a:gd name="connsiteY31" fmla="*/ 3120373 h 3120373"/>
              <a:gd name="connsiteX32" fmla="*/ 1219499 w 2195098"/>
              <a:gd name="connsiteY32" fmla="*/ 3120373 h 3120373"/>
              <a:gd name="connsiteX33" fmla="*/ 1138199 w 2195098"/>
              <a:gd name="connsiteY33" fmla="*/ 3120373 h 3120373"/>
              <a:gd name="connsiteX34" fmla="*/ 1056899 w 2195098"/>
              <a:gd name="connsiteY34" fmla="*/ 3120373 h 3120373"/>
              <a:gd name="connsiteX35" fmla="*/ 975599 w 2195098"/>
              <a:gd name="connsiteY35" fmla="*/ 3120373 h 3120373"/>
              <a:gd name="connsiteX36" fmla="*/ 894299 w 2195098"/>
              <a:gd name="connsiteY36" fmla="*/ 3120373 h 3120373"/>
              <a:gd name="connsiteX37" fmla="*/ 812999 w 2195098"/>
              <a:gd name="connsiteY37" fmla="*/ 3120373 h 3120373"/>
              <a:gd name="connsiteX38" fmla="*/ 731699 w 2195098"/>
              <a:gd name="connsiteY38" fmla="*/ 3120373 h 3120373"/>
              <a:gd name="connsiteX39" fmla="*/ 650399 w 2195098"/>
              <a:gd name="connsiteY39" fmla="*/ 3120373 h 3120373"/>
              <a:gd name="connsiteX40" fmla="*/ 569099 w 2195098"/>
              <a:gd name="connsiteY40" fmla="*/ 3120373 h 3120373"/>
              <a:gd name="connsiteX41" fmla="*/ 487799 w 2195098"/>
              <a:gd name="connsiteY41" fmla="*/ 3120373 h 3120373"/>
              <a:gd name="connsiteX42" fmla="*/ 406499 w 2195098"/>
              <a:gd name="connsiteY42" fmla="*/ 3120373 h 3120373"/>
              <a:gd name="connsiteX43" fmla="*/ 325199 w 2195098"/>
              <a:gd name="connsiteY43" fmla="*/ 3120373 h 3120373"/>
              <a:gd name="connsiteX44" fmla="*/ 243900 w 2195098"/>
              <a:gd name="connsiteY44" fmla="*/ 3120373 h 3120373"/>
              <a:gd name="connsiteX45" fmla="*/ 162600 w 2195098"/>
              <a:gd name="connsiteY45" fmla="*/ 3120373 h 3120373"/>
              <a:gd name="connsiteX46" fmla="*/ 813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3004804 h 3120373"/>
              <a:gd name="connsiteX49" fmla="*/ 0 w 2195098"/>
              <a:gd name="connsiteY49" fmla="*/ 2889234 h 3120373"/>
              <a:gd name="connsiteX50" fmla="*/ 0 w 2195098"/>
              <a:gd name="connsiteY50" fmla="*/ 2773665 h 3120373"/>
              <a:gd name="connsiteX51" fmla="*/ 0 w 2195098"/>
              <a:gd name="connsiteY51" fmla="*/ 2658096 h 3120373"/>
              <a:gd name="connsiteX52" fmla="*/ 0 w 2195098"/>
              <a:gd name="connsiteY52" fmla="*/ 2542526 h 3120373"/>
              <a:gd name="connsiteX53" fmla="*/ 0 w 2195098"/>
              <a:gd name="connsiteY53" fmla="*/ 2426957 h 3120373"/>
              <a:gd name="connsiteX54" fmla="*/ 0 w 2195098"/>
              <a:gd name="connsiteY54" fmla="*/ 2311388 h 3120373"/>
              <a:gd name="connsiteX55" fmla="*/ 0 w 2195098"/>
              <a:gd name="connsiteY55" fmla="*/ 2195818 h 3120373"/>
              <a:gd name="connsiteX56" fmla="*/ 0 w 2195098"/>
              <a:gd name="connsiteY56" fmla="*/ 2080249 h 3120373"/>
              <a:gd name="connsiteX57" fmla="*/ 0 w 2195098"/>
              <a:gd name="connsiteY57" fmla="*/ 1964680 h 3120373"/>
              <a:gd name="connsiteX58" fmla="*/ 0 w 2195098"/>
              <a:gd name="connsiteY58" fmla="*/ 1849110 h 3120373"/>
              <a:gd name="connsiteX59" fmla="*/ 0 w 2195098"/>
              <a:gd name="connsiteY59" fmla="*/ 1733541 h 3120373"/>
              <a:gd name="connsiteX60" fmla="*/ 0 w 2195098"/>
              <a:gd name="connsiteY60" fmla="*/ 1617971 h 3120373"/>
              <a:gd name="connsiteX61" fmla="*/ 0 w 2195098"/>
              <a:gd name="connsiteY61" fmla="*/ 1502402 h 3120373"/>
              <a:gd name="connsiteX62" fmla="*/ 0 w 2195098"/>
              <a:gd name="connsiteY62" fmla="*/ 1386832 h 3120373"/>
              <a:gd name="connsiteX63" fmla="*/ 0 w 2195098"/>
              <a:gd name="connsiteY63" fmla="*/ 1271263 h 3120373"/>
              <a:gd name="connsiteX64" fmla="*/ 0 w 2195098"/>
              <a:gd name="connsiteY64" fmla="*/ 1155693 h 3120373"/>
              <a:gd name="connsiteX65" fmla="*/ 0 w 2195098"/>
              <a:gd name="connsiteY65" fmla="*/ 1040124 h 3120373"/>
              <a:gd name="connsiteX66" fmla="*/ 0 w 2195098"/>
              <a:gd name="connsiteY66" fmla="*/ 924555 h 3120373"/>
              <a:gd name="connsiteX67" fmla="*/ 0 w 2195098"/>
              <a:gd name="connsiteY67" fmla="*/ 808985 h 3120373"/>
              <a:gd name="connsiteX68" fmla="*/ 0 w 2195098"/>
              <a:gd name="connsiteY68" fmla="*/ 693416 h 3120373"/>
              <a:gd name="connsiteX69" fmla="*/ 0 w 2195098"/>
              <a:gd name="connsiteY69" fmla="*/ 577847 h 3120373"/>
              <a:gd name="connsiteX70" fmla="*/ 0 w 2195098"/>
              <a:gd name="connsiteY70" fmla="*/ 462277 h 3120373"/>
              <a:gd name="connsiteX71" fmla="*/ 0 w 2195098"/>
              <a:gd name="connsiteY71" fmla="*/ 346708 h 3120373"/>
              <a:gd name="connsiteX72" fmla="*/ 0 w 2195098"/>
              <a:gd name="connsiteY72" fmla="*/ 231139 h 3120373"/>
              <a:gd name="connsiteX73" fmla="*/ 0 w 2195098"/>
              <a:gd name="connsiteY73" fmla="*/ 115569 h 3120373"/>
              <a:gd name="connsiteX74" fmla="*/ 0 w 2195098"/>
              <a:gd name="connsiteY74" fmla="*/ 0 h 3120373"/>
              <a:gd name="connsiteX75" fmla="*/ 81300 w 2195098"/>
              <a:gd name="connsiteY75" fmla="*/ 0 h 3120373"/>
              <a:gd name="connsiteX76" fmla="*/ 162600 w 2195098"/>
              <a:gd name="connsiteY76" fmla="*/ 0 h 3120373"/>
              <a:gd name="connsiteX77" fmla="*/ 243900 w 2195098"/>
              <a:gd name="connsiteY77" fmla="*/ 0 h 3120373"/>
              <a:gd name="connsiteX78" fmla="*/ 325199 w 2195098"/>
              <a:gd name="connsiteY78" fmla="*/ 0 h 3120373"/>
              <a:gd name="connsiteX79" fmla="*/ 406499 w 2195098"/>
              <a:gd name="connsiteY79" fmla="*/ 0 h 3120373"/>
              <a:gd name="connsiteX80" fmla="*/ 487799 w 2195098"/>
              <a:gd name="connsiteY80" fmla="*/ 0 h 3120373"/>
              <a:gd name="connsiteX81" fmla="*/ 569099 w 2195098"/>
              <a:gd name="connsiteY81" fmla="*/ 0 h 3120373"/>
              <a:gd name="connsiteX82" fmla="*/ 650399 w 2195098"/>
              <a:gd name="connsiteY82" fmla="*/ 0 h 3120373"/>
              <a:gd name="connsiteX83" fmla="*/ 731699 w 2195098"/>
              <a:gd name="connsiteY83" fmla="*/ 0 h 3120373"/>
              <a:gd name="connsiteX84" fmla="*/ 812999 w 2195098"/>
              <a:gd name="connsiteY84" fmla="*/ 0 h 3120373"/>
              <a:gd name="connsiteX85" fmla="*/ 894299 w 2195098"/>
              <a:gd name="connsiteY85" fmla="*/ 0 h 3120373"/>
              <a:gd name="connsiteX86" fmla="*/ 975599 w 2195098"/>
              <a:gd name="connsiteY86" fmla="*/ 0 h 3120373"/>
              <a:gd name="connsiteX87" fmla="*/ 1056899 w 2195098"/>
              <a:gd name="connsiteY87" fmla="*/ 0 h 3120373"/>
              <a:gd name="connsiteX88" fmla="*/ 1138199 w 2195098"/>
              <a:gd name="connsiteY88" fmla="*/ 0 h 3120373"/>
              <a:gd name="connsiteX89" fmla="*/ 1219499 w 2195098"/>
              <a:gd name="connsiteY89" fmla="*/ 0 h 3120373"/>
              <a:gd name="connsiteX90" fmla="*/ 1300799 w 2195098"/>
              <a:gd name="connsiteY90" fmla="*/ 0 h 3120373"/>
              <a:gd name="connsiteX91" fmla="*/ 1382099 w 2195098"/>
              <a:gd name="connsiteY91" fmla="*/ 0 h 3120373"/>
              <a:gd name="connsiteX92" fmla="*/ 1463399 w 2195098"/>
              <a:gd name="connsiteY92" fmla="*/ 0 h 3120373"/>
              <a:gd name="connsiteX93" fmla="*/ 1544699 w 2195098"/>
              <a:gd name="connsiteY93" fmla="*/ 0 h 3120373"/>
              <a:gd name="connsiteX94" fmla="*/ 1625999 w 2195098"/>
              <a:gd name="connsiteY94" fmla="*/ 0 h 3120373"/>
              <a:gd name="connsiteX95" fmla="*/ 1707299 w 2195098"/>
              <a:gd name="connsiteY95" fmla="*/ 0 h 3120373"/>
              <a:gd name="connsiteX96" fmla="*/ 1788599 w 2195098"/>
              <a:gd name="connsiteY96" fmla="*/ 0 h 3120373"/>
              <a:gd name="connsiteX97" fmla="*/ 1869898 w 2195098"/>
              <a:gd name="connsiteY97" fmla="*/ 0 h 3120373"/>
              <a:gd name="connsiteX98" fmla="*/ 1951198 w 2195098"/>
              <a:gd name="connsiteY98" fmla="*/ 0 h 3120373"/>
              <a:gd name="connsiteX99" fmla="*/ 2032498 w 2195098"/>
              <a:gd name="connsiteY99" fmla="*/ 0 h 3120373"/>
              <a:gd name="connsiteX100" fmla="*/ 2113798 w 2195098"/>
              <a:gd name="connsiteY100" fmla="*/ 0 h 3120373"/>
              <a:gd name="connsiteX101" fmla="*/ 2195098 w 2195098"/>
              <a:gd name="connsiteY101" fmla="*/ 0 h 3120373"/>
              <a:gd name="connsiteX102" fmla="*/ 2195098 w 2195098"/>
              <a:gd name="connsiteY102" fmla="*/ 115569 h 3120373"/>
              <a:gd name="connsiteX103" fmla="*/ 2195098 w 2195098"/>
              <a:gd name="connsiteY103" fmla="*/ 231139 h 3120373"/>
              <a:gd name="connsiteX104" fmla="*/ 2195098 w 2195098"/>
              <a:gd name="connsiteY104" fmla="*/ 346708 h 3120373"/>
              <a:gd name="connsiteX105" fmla="*/ 2195098 w 2195098"/>
              <a:gd name="connsiteY105" fmla="*/ 462278 h 3120373"/>
              <a:gd name="connsiteX0" fmla="*/ 2195098 w 2195098"/>
              <a:gd name="connsiteY0" fmla="*/ 924556 h 3120373"/>
              <a:gd name="connsiteX1" fmla="*/ 2195098 w 2195098"/>
              <a:gd name="connsiteY1" fmla="*/ 1040125 h 3120373"/>
              <a:gd name="connsiteX2" fmla="*/ 2195098 w 2195098"/>
              <a:gd name="connsiteY2" fmla="*/ 1155694 h 3120373"/>
              <a:gd name="connsiteX3" fmla="*/ 2195098 w 2195098"/>
              <a:gd name="connsiteY3" fmla="*/ 1271264 h 3120373"/>
              <a:gd name="connsiteX4" fmla="*/ 2195098 w 2195098"/>
              <a:gd name="connsiteY4" fmla="*/ 1386833 h 3120373"/>
              <a:gd name="connsiteX5" fmla="*/ 2195098 w 2195098"/>
              <a:gd name="connsiteY5" fmla="*/ 1502402 h 3120373"/>
              <a:gd name="connsiteX6" fmla="*/ 2195098 w 2195098"/>
              <a:gd name="connsiteY6" fmla="*/ 1617972 h 3120373"/>
              <a:gd name="connsiteX7" fmla="*/ 2195098 w 2195098"/>
              <a:gd name="connsiteY7" fmla="*/ 1733541 h 3120373"/>
              <a:gd name="connsiteX8" fmla="*/ 2195098 w 2195098"/>
              <a:gd name="connsiteY8" fmla="*/ 1849110 h 3120373"/>
              <a:gd name="connsiteX9" fmla="*/ 2195098 w 2195098"/>
              <a:gd name="connsiteY9" fmla="*/ 1964680 h 3120373"/>
              <a:gd name="connsiteX10" fmla="*/ 2195098 w 2195098"/>
              <a:gd name="connsiteY10" fmla="*/ 2080249 h 3120373"/>
              <a:gd name="connsiteX11" fmla="*/ 2195098 w 2195098"/>
              <a:gd name="connsiteY11" fmla="*/ 2195818 h 3120373"/>
              <a:gd name="connsiteX12" fmla="*/ 2195098 w 2195098"/>
              <a:gd name="connsiteY12" fmla="*/ 2311388 h 3120373"/>
              <a:gd name="connsiteX13" fmla="*/ 2195098 w 2195098"/>
              <a:gd name="connsiteY13" fmla="*/ 2426957 h 3120373"/>
              <a:gd name="connsiteX14" fmla="*/ 2195098 w 2195098"/>
              <a:gd name="connsiteY14" fmla="*/ 2542526 h 3120373"/>
              <a:gd name="connsiteX15" fmla="*/ 2195098 w 2195098"/>
              <a:gd name="connsiteY15" fmla="*/ 2658096 h 3120373"/>
              <a:gd name="connsiteX16" fmla="*/ 2195098 w 2195098"/>
              <a:gd name="connsiteY16" fmla="*/ 2773665 h 3120373"/>
              <a:gd name="connsiteX17" fmla="*/ 2195098 w 2195098"/>
              <a:gd name="connsiteY17" fmla="*/ 2889234 h 3120373"/>
              <a:gd name="connsiteX18" fmla="*/ 2195098 w 2195098"/>
              <a:gd name="connsiteY18" fmla="*/ 3004804 h 3120373"/>
              <a:gd name="connsiteX19" fmla="*/ 2195098 w 2195098"/>
              <a:gd name="connsiteY19" fmla="*/ 3120373 h 3120373"/>
              <a:gd name="connsiteX20" fmla="*/ 2113798 w 2195098"/>
              <a:gd name="connsiteY20" fmla="*/ 3120373 h 3120373"/>
              <a:gd name="connsiteX21" fmla="*/ 2032498 w 2195098"/>
              <a:gd name="connsiteY21" fmla="*/ 3120373 h 3120373"/>
              <a:gd name="connsiteX22" fmla="*/ 1951198 w 2195098"/>
              <a:gd name="connsiteY22" fmla="*/ 3120373 h 3120373"/>
              <a:gd name="connsiteX23" fmla="*/ 1869898 w 2195098"/>
              <a:gd name="connsiteY23" fmla="*/ 3120373 h 3120373"/>
              <a:gd name="connsiteX24" fmla="*/ 1788599 w 2195098"/>
              <a:gd name="connsiteY24" fmla="*/ 3120373 h 3120373"/>
              <a:gd name="connsiteX25" fmla="*/ 1707299 w 2195098"/>
              <a:gd name="connsiteY25" fmla="*/ 3120373 h 3120373"/>
              <a:gd name="connsiteX26" fmla="*/ 1625999 w 2195098"/>
              <a:gd name="connsiteY26" fmla="*/ 3120373 h 3120373"/>
              <a:gd name="connsiteX27" fmla="*/ 1544699 w 2195098"/>
              <a:gd name="connsiteY27" fmla="*/ 3120373 h 3120373"/>
              <a:gd name="connsiteX28" fmla="*/ 1463399 w 2195098"/>
              <a:gd name="connsiteY28" fmla="*/ 3120373 h 3120373"/>
              <a:gd name="connsiteX29" fmla="*/ 1382099 w 2195098"/>
              <a:gd name="connsiteY29" fmla="*/ 3120373 h 3120373"/>
              <a:gd name="connsiteX30" fmla="*/ 1300799 w 2195098"/>
              <a:gd name="connsiteY30" fmla="*/ 3120373 h 3120373"/>
              <a:gd name="connsiteX31" fmla="*/ 1219499 w 2195098"/>
              <a:gd name="connsiteY31" fmla="*/ 3120373 h 3120373"/>
              <a:gd name="connsiteX32" fmla="*/ 1138199 w 2195098"/>
              <a:gd name="connsiteY32" fmla="*/ 3120373 h 3120373"/>
              <a:gd name="connsiteX33" fmla="*/ 1056899 w 2195098"/>
              <a:gd name="connsiteY33" fmla="*/ 3120373 h 3120373"/>
              <a:gd name="connsiteX34" fmla="*/ 975599 w 2195098"/>
              <a:gd name="connsiteY34" fmla="*/ 3120373 h 3120373"/>
              <a:gd name="connsiteX35" fmla="*/ 894299 w 2195098"/>
              <a:gd name="connsiteY35" fmla="*/ 3120373 h 3120373"/>
              <a:gd name="connsiteX36" fmla="*/ 812999 w 2195098"/>
              <a:gd name="connsiteY36" fmla="*/ 3120373 h 3120373"/>
              <a:gd name="connsiteX37" fmla="*/ 731699 w 2195098"/>
              <a:gd name="connsiteY37" fmla="*/ 3120373 h 3120373"/>
              <a:gd name="connsiteX38" fmla="*/ 650399 w 2195098"/>
              <a:gd name="connsiteY38" fmla="*/ 3120373 h 3120373"/>
              <a:gd name="connsiteX39" fmla="*/ 569099 w 2195098"/>
              <a:gd name="connsiteY39" fmla="*/ 3120373 h 3120373"/>
              <a:gd name="connsiteX40" fmla="*/ 487799 w 2195098"/>
              <a:gd name="connsiteY40" fmla="*/ 3120373 h 3120373"/>
              <a:gd name="connsiteX41" fmla="*/ 406499 w 2195098"/>
              <a:gd name="connsiteY41" fmla="*/ 3120373 h 3120373"/>
              <a:gd name="connsiteX42" fmla="*/ 325199 w 2195098"/>
              <a:gd name="connsiteY42" fmla="*/ 3120373 h 3120373"/>
              <a:gd name="connsiteX43" fmla="*/ 243900 w 2195098"/>
              <a:gd name="connsiteY43" fmla="*/ 3120373 h 3120373"/>
              <a:gd name="connsiteX44" fmla="*/ 162600 w 2195098"/>
              <a:gd name="connsiteY44" fmla="*/ 3120373 h 3120373"/>
              <a:gd name="connsiteX45" fmla="*/ 813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3004804 h 3120373"/>
              <a:gd name="connsiteX48" fmla="*/ 0 w 2195098"/>
              <a:gd name="connsiteY48" fmla="*/ 2889234 h 3120373"/>
              <a:gd name="connsiteX49" fmla="*/ 0 w 2195098"/>
              <a:gd name="connsiteY49" fmla="*/ 2773665 h 3120373"/>
              <a:gd name="connsiteX50" fmla="*/ 0 w 2195098"/>
              <a:gd name="connsiteY50" fmla="*/ 2658096 h 3120373"/>
              <a:gd name="connsiteX51" fmla="*/ 0 w 2195098"/>
              <a:gd name="connsiteY51" fmla="*/ 2542526 h 3120373"/>
              <a:gd name="connsiteX52" fmla="*/ 0 w 2195098"/>
              <a:gd name="connsiteY52" fmla="*/ 2426957 h 3120373"/>
              <a:gd name="connsiteX53" fmla="*/ 0 w 2195098"/>
              <a:gd name="connsiteY53" fmla="*/ 2311388 h 3120373"/>
              <a:gd name="connsiteX54" fmla="*/ 0 w 2195098"/>
              <a:gd name="connsiteY54" fmla="*/ 2195818 h 3120373"/>
              <a:gd name="connsiteX55" fmla="*/ 0 w 2195098"/>
              <a:gd name="connsiteY55" fmla="*/ 2080249 h 3120373"/>
              <a:gd name="connsiteX56" fmla="*/ 0 w 2195098"/>
              <a:gd name="connsiteY56" fmla="*/ 1964680 h 3120373"/>
              <a:gd name="connsiteX57" fmla="*/ 0 w 2195098"/>
              <a:gd name="connsiteY57" fmla="*/ 1849110 h 3120373"/>
              <a:gd name="connsiteX58" fmla="*/ 0 w 2195098"/>
              <a:gd name="connsiteY58" fmla="*/ 1733541 h 3120373"/>
              <a:gd name="connsiteX59" fmla="*/ 0 w 2195098"/>
              <a:gd name="connsiteY59" fmla="*/ 1617971 h 3120373"/>
              <a:gd name="connsiteX60" fmla="*/ 0 w 2195098"/>
              <a:gd name="connsiteY60" fmla="*/ 1502402 h 3120373"/>
              <a:gd name="connsiteX61" fmla="*/ 0 w 2195098"/>
              <a:gd name="connsiteY61" fmla="*/ 1386832 h 3120373"/>
              <a:gd name="connsiteX62" fmla="*/ 0 w 2195098"/>
              <a:gd name="connsiteY62" fmla="*/ 1271263 h 3120373"/>
              <a:gd name="connsiteX63" fmla="*/ 0 w 2195098"/>
              <a:gd name="connsiteY63" fmla="*/ 1155693 h 3120373"/>
              <a:gd name="connsiteX64" fmla="*/ 0 w 2195098"/>
              <a:gd name="connsiteY64" fmla="*/ 1040124 h 3120373"/>
              <a:gd name="connsiteX65" fmla="*/ 0 w 2195098"/>
              <a:gd name="connsiteY65" fmla="*/ 924555 h 3120373"/>
              <a:gd name="connsiteX66" fmla="*/ 0 w 2195098"/>
              <a:gd name="connsiteY66" fmla="*/ 808985 h 3120373"/>
              <a:gd name="connsiteX67" fmla="*/ 0 w 2195098"/>
              <a:gd name="connsiteY67" fmla="*/ 693416 h 3120373"/>
              <a:gd name="connsiteX68" fmla="*/ 0 w 2195098"/>
              <a:gd name="connsiteY68" fmla="*/ 577847 h 3120373"/>
              <a:gd name="connsiteX69" fmla="*/ 0 w 2195098"/>
              <a:gd name="connsiteY69" fmla="*/ 462277 h 3120373"/>
              <a:gd name="connsiteX70" fmla="*/ 0 w 2195098"/>
              <a:gd name="connsiteY70" fmla="*/ 346708 h 3120373"/>
              <a:gd name="connsiteX71" fmla="*/ 0 w 2195098"/>
              <a:gd name="connsiteY71" fmla="*/ 231139 h 3120373"/>
              <a:gd name="connsiteX72" fmla="*/ 0 w 2195098"/>
              <a:gd name="connsiteY72" fmla="*/ 115569 h 3120373"/>
              <a:gd name="connsiteX73" fmla="*/ 0 w 2195098"/>
              <a:gd name="connsiteY73" fmla="*/ 0 h 3120373"/>
              <a:gd name="connsiteX74" fmla="*/ 81300 w 2195098"/>
              <a:gd name="connsiteY74" fmla="*/ 0 h 3120373"/>
              <a:gd name="connsiteX75" fmla="*/ 162600 w 2195098"/>
              <a:gd name="connsiteY75" fmla="*/ 0 h 3120373"/>
              <a:gd name="connsiteX76" fmla="*/ 243900 w 2195098"/>
              <a:gd name="connsiteY76" fmla="*/ 0 h 3120373"/>
              <a:gd name="connsiteX77" fmla="*/ 325199 w 2195098"/>
              <a:gd name="connsiteY77" fmla="*/ 0 h 3120373"/>
              <a:gd name="connsiteX78" fmla="*/ 406499 w 2195098"/>
              <a:gd name="connsiteY78" fmla="*/ 0 h 3120373"/>
              <a:gd name="connsiteX79" fmla="*/ 487799 w 2195098"/>
              <a:gd name="connsiteY79" fmla="*/ 0 h 3120373"/>
              <a:gd name="connsiteX80" fmla="*/ 569099 w 2195098"/>
              <a:gd name="connsiteY80" fmla="*/ 0 h 3120373"/>
              <a:gd name="connsiteX81" fmla="*/ 650399 w 2195098"/>
              <a:gd name="connsiteY81" fmla="*/ 0 h 3120373"/>
              <a:gd name="connsiteX82" fmla="*/ 731699 w 2195098"/>
              <a:gd name="connsiteY82" fmla="*/ 0 h 3120373"/>
              <a:gd name="connsiteX83" fmla="*/ 812999 w 2195098"/>
              <a:gd name="connsiteY83" fmla="*/ 0 h 3120373"/>
              <a:gd name="connsiteX84" fmla="*/ 894299 w 2195098"/>
              <a:gd name="connsiteY84" fmla="*/ 0 h 3120373"/>
              <a:gd name="connsiteX85" fmla="*/ 975599 w 2195098"/>
              <a:gd name="connsiteY85" fmla="*/ 0 h 3120373"/>
              <a:gd name="connsiteX86" fmla="*/ 1056899 w 2195098"/>
              <a:gd name="connsiteY86" fmla="*/ 0 h 3120373"/>
              <a:gd name="connsiteX87" fmla="*/ 1138199 w 2195098"/>
              <a:gd name="connsiteY87" fmla="*/ 0 h 3120373"/>
              <a:gd name="connsiteX88" fmla="*/ 1219499 w 2195098"/>
              <a:gd name="connsiteY88" fmla="*/ 0 h 3120373"/>
              <a:gd name="connsiteX89" fmla="*/ 1300799 w 2195098"/>
              <a:gd name="connsiteY89" fmla="*/ 0 h 3120373"/>
              <a:gd name="connsiteX90" fmla="*/ 1382099 w 2195098"/>
              <a:gd name="connsiteY90" fmla="*/ 0 h 3120373"/>
              <a:gd name="connsiteX91" fmla="*/ 1463399 w 2195098"/>
              <a:gd name="connsiteY91" fmla="*/ 0 h 3120373"/>
              <a:gd name="connsiteX92" fmla="*/ 1544699 w 2195098"/>
              <a:gd name="connsiteY92" fmla="*/ 0 h 3120373"/>
              <a:gd name="connsiteX93" fmla="*/ 1625999 w 2195098"/>
              <a:gd name="connsiteY93" fmla="*/ 0 h 3120373"/>
              <a:gd name="connsiteX94" fmla="*/ 1707299 w 2195098"/>
              <a:gd name="connsiteY94" fmla="*/ 0 h 3120373"/>
              <a:gd name="connsiteX95" fmla="*/ 1788599 w 2195098"/>
              <a:gd name="connsiteY95" fmla="*/ 0 h 3120373"/>
              <a:gd name="connsiteX96" fmla="*/ 1869898 w 2195098"/>
              <a:gd name="connsiteY96" fmla="*/ 0 h 3120373"/>
              <a:gd name="connsiteX97" fmla="*/ 1951198 w 2195098"/>
              <a:gd name="connsiteY97" fmla="*/ 0 h 3120373"/>
              <a:gd name="connsiteX98" fmla="*/ 2032498 w 2195098"/>
              <a:gd name="connsiteY98" fmla="*/ 0 h 3120373"/>
              <a:gd name="connsiteX99" fmla="*/ 2113798 w 2195098"/>
              <a:gd name="connsiteY99" fmla="*/ 0 h 3120373"/>
              <a:gd name="connsiteX100" fmla="*/ 2195098 w 2195098"/>
              <a:gd name="connsiteY100" fmla="*/ 0 h 3120373"/>
              <a:gd name="connsiteX101" fmla="*/ 2195098 w 2195098"/>
              <a:gd name="connsiteY101" fmla="*/ 115569 h 3120373"/>
              <a:gd name="connsiteX102" fmla="*/ 2195098 w 2195098"/>
              <a:gd name="connsiteY102" fmla="*/ 231139 h 3120373"/>
              <a:gd name="connsiteX103" fmla="*/ 2195098 w 2195098"/>
              <a:gd name="connsiteY103" fmla="*/ 346708 h 3120373"/>
              <a:gd name="connsiteX104" fmla="*/ 2195098 w 2195098"/>
              <a:gd name="connsiteY104" fmla="*/ 462278 h 3120373"/>
              <a:gd name="connsiteX0" fmla="*/ 2195098 w 2195098"/>
              <a:gd name="connsiteY0" fmla="*/ 1040125 h 3120373"/>
              <a:gd name="connsiteX1" fmla="*/ 2195098 w 2195098"/>
              <a:gd name="connsiteY1" fmla="*/ 1155694 h 3120373"/>
              <a:gd name="connsiteX2" fmla="*/ 2195098 w 2195098"/>
              <a:gd name="connsiteY2" fmla="*/ 1271264 h 3120373"/>
              <a:gd name="connsiteX3" fmla="*/ 2195098 w 2195098"/>
              <a:gd name="connsiteY3" fmla="*/ 1386833 h 3120373"/>
              <a:gd name="connsiteX4" fmla="*/ 2195098 w 2195098"/>
              <a:gd name="connsiteY4" fmla="*/ 1502402 h 3120373"/>
              <a:gd name="connsiteX5" fmla="*/ 2195098 w 2195098"/>
              <a:gd name="connsiteY5" fmla="*/ 1617972 h 3120373"/>
              <a:gd name="connsiteX6" fmla="*/ 2195098 w 2195098"/>
              <a:gd name="connsiteY6" fmla="*/ 1733541 h 3120373"/>
              <a:gd name="connsiteX7" fmla="*/ 2195098 w 2195098"/>
              <a:gd name="connsiteY7" fmla="*/ 1849110 h 3120373"/>
              <a:gd name="connsiteX8" fmla="*/ 2195098 w 2195098"/>
              <a:gd name="connsiteY8" fmla="*/ 1964680 h 3120373"/>
              <a:gd name="connsiteX9" fmla="*/ 2195098 w 2195098"/>
              <a:gd name="connsiteY9" fmla="*/ 2080249 h 3120373"/>
              <a:gd name="connsiteX10" fmla="*/ 2195098 w 2195098"/>
              <a:gd name="connsiteY10" fmla="*/ 2195818 h 3120373"/>
              <a:gd name="connsiteX11" fmla="*/ 2195098 w 2195098"/>
              <a:gd name="connsiteY11" fmla="*/ 2311388 h 3120373"/>
              <a:gd name="connsiteX12" fmla="*/ 2195098 w 2195098"/>
              <a:gd name="connsiteY12" fmla="*/ 2426957 h 3120373"/>
              <a:gd name="connsiteX13" fmla="*/ 2195098 w 2195098"/>
              <a:gd name="connsiteY13" fmla="*/ 2542526 h 3120373"/>
              <a:gd name="connsiteX14" fmla="*/ 2195098 w 2195098"/>
              <a:gd name="connsiteY14" fmla="*/ 2658096 h 3120373"/>
              <a:gd name="connsiteX15" fmla="*/ 2195098 w 2195098"/>
              <a:gd name="connsiteY15" fmla="*/ 2773665 h 3120373"/>
              <a:gd name="connsiteX16" fmla="*/ 2195098 w 2195098"/>
              <a:gd name="connsiteY16" fmla="*/ 2889234 h 3120373"/>
              <a:gd name="connsiteX17" fmla="*/ 2195098 w 2195098"/>
              <a:gd name="connsiteY17" fmla="*/ 3004804 h 3120373"/>
              <a:gd name="connsiteX18" fmla="*/ 2195098 w 2195098"/>
              <a:gd name="connsiteY18" fmla="*/ 3120373 h 3120373"/>
              <a:gd name="connsiteX19" fmla="*/ 2113798 w 2195098"/>
              <a:gd name="connsiteY19" fmla="*/ 3120373 h 3120373"/>
              <a:gd name="connsiteX20" fmla="*/ 2032498 w 2195098"/>
              <a:gd name="connsiteY20" fmla="*/ 3120373 h 3120373"/>
              <a:gd name="connsiteX21" fmla="*/ 1951198 w 2195098"/>
              <a:gd name="connsiteY21" fmla="*/ 3120373 h 3120373"/>
              <a:gd name="connsiteX22" fmla="*/ 1869898 w 2195098"/>
              <a:gd name="connsiteY22" fmla="*/ 3120373 h 3120373"/>
              <a:gd name="connsiteX23" fmla="*/ 1788599 w 2195098"/>
              <a:gd name="connsiteY23" fmla="*/ 3120373 h 3120373"/>
              <a:gd name="connsiteX24" fmla="*/ 1707299 w 2195098"/>
              <a:gd name="connsiteY24" fmla="*/ 3120373 h 3120373"/>
              <a:gd name="connsiteX25" fmla="*/ 1625999 w 2195098"/>
              <a:gd name="connsiteY25" fmla="*/ 3120373 h 3120373"/>
              <a:gd name="connsiteX26" fmla="*/ 1544699 w 2195098"/>
              <a:gd name="connsiteY26" fmla="*/ 3120373 h 3120373"/>
              <a:gd name="connsiteX27" fmla="*/ 1463399 w 2195098"/>
              <a:gd name="connsiteY27" fmla="*/ 3120373 h 3120373"/>
              <a:gd name="connsiteX28" fmla="*/ 1382099 w 2195098"/>
              <a:gd name="connsiteY28" fmla="*/ 3120373 h 3120373"/>
              <a:gd name="connsiteX29" fmla="*/ 1300799 w 2195098"/>
              <a:gd name="connsiteY29" fmla="*/ 3120373 h 3120373"/>
              <a:gd name="connsiteX30" fmla="*/ 1219499 w 2195098"/>
              <a:gd name="connsiteY30" fmla="*/ 3120373 h 3120373"/>
              <a:gd name="connsiteX31" fmla="*/ 1138199 w 2195098"/>
              <a:gd name="connsiteY31" fmla="*/ 3120373 h 3120373"/>
              <a:gd name="connsiteX32" fmla="*/ 1056899 w 2195098"/>
              <a:gd name="connsiteY32" fmla="*/ 3120373 h 3120373"/>
              <a:gd name="connsiteX33" fmla="*/ 975599 w 2195098"/>
              <a:gd name="connsiteY33" fmla="*/ 3120373 h 3120373"/>
              <a:gd name="connsiteX34" fmla="*/ 894299 w 2195098"/>
              <a:gd name="connsiteY34" fmla="*/ 3120373 h 3120373"/>
              <a:gd name="connsiteX35" fmla="*/ 812999 w 2195098"/>
              <a:gd name="connsiteY35" fmla="*/ 3120373 h 3120373"/>
              <a:gd name="connsiteX36" fmla="*/ 731699 w 2195098"/>
              <a:gd name="connsiteY36" fmla="*/ 3120373 h 3120373"/>
              <a:gd name="connsiteX37" fmla="*/ 650399 w 2195098"/>
              <a:gd name="connsiteY37" fmla="*/ 3120373 h 3120373"/>
              <a:gd name="connsiteX38" fmla="*/ 569099 w 2195098"/>
              <a:gd name="connsiteY38" fmla="*/ 3120373 h 3120373"/>
              <a:gd name="connsiteX39" fmla="*/ 487799 w 2195098"/>
              <a:gd name="connsiteY39" fmla="*/ 3120373 h 3120373"/>
              <a:gd name="connsiteX40" fmla="*/ 406499 w 2195098"/>
              <a:gd name="connsiteY40" fmla="*/ 3120373 h 3120373"/>
              <a:gd name="connsiteX41" fmla="*/ 325199 w 2195098"/>
              <a:gd name="connsiteY41" fmla="*/ 3120373 h 3120373"/>
              <a:gd name="connsiteX42" fmla="*/ 243900 w 2195098"/>
              <a:gd name="connsiteY42" fmla="*/ 3120373 h 3120373"/>
              <a:gd name="connsiteX43" fmla="*/ 162600 w 2195098"/>
              <a:gd name="connsiteY43" fmla="*/ 3120373 h 3120373"/>
              <a:gd name="connsiteX44" fmla="*/ 813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3004804 h 3120373"/>
              <a:gd name="connsiteX47" fmla="*/ 0 w 2195098"/>
              <a:gd name="connsiteY47" fmla="*/ 2889234 h 3120373"/>
              <a:gd name="connsiteX48" fmla="*/ 0 w 2195098"/>
              <a:gd name="connsiteY48" fmla="*/ 2773665 h 3120373"/>
              <a:gd name="connsiteX49" fmla="*/ 0 w 2195098"/>
              <a:gd name="connsiteY49" fmla="*/ 2658096 h 3120373"/>
              <a:gd name="connsiteX50" fmla="*/ 0 w 2195098"/>
              <a:gd name="connsiteY50" fmla="*/ 2542526 h 3120373"/>
              <a:gd name="connsiteX51" fmla="*/ 0 w 2195098"/>
              <a:gd name="connsiteY51" fmla="*/ 2426957 h 3120373"/>
              <a:gd name="connsiteX52" fmla="*/ 0 w 2195098"/>
              <a:gd name="connsiteY52" fmla="*/ 2311388 h 3120373"/>
              <a:gd name="connsiteX53" fmla="*/ 0 w 2195098"/>
              <a:gd name="connsiteY53" fmla="*/ 2195818 h 3120373"/>
              <a:gd name="connsiteX54" fmla="*/ 0 w 2195098"/>
              <a:gd name="connsiteY54" fmla="*/ 2080249 h 3120373"/>
              <a:gd name="connsiteX55" fmla="*/ 0 w 2195098"/>
              <a:gd name="connsiteY55" fmla="*/ 1964680 h 3120373"/>
              <a:gd name="connsiteX56" fmla="*/ 0 w 2195098"/>
              <a:gd name="connsiteY56" fmla="*/ 1849110 h 3120373"/>
              <a:gd name="connsiteX57" fmla="*/ 0 w 2195098"/>
              <a:gd name="connsiteY57" fmla="*/ 1733541 h 3120373"/>
              <a:gd name="connsiteX58" fmla="*/ 0 w 2195098"/>
              <a:gd name="connsiteY58" fmla="*/ 1617971 h 3120373"/>
              <a:gd name="connsiteX59" fmla="*/ 0 w 2195098"/>
              <a:gd name="connsiteY59" fmla="*/ 1502402 h 3120373"/>
              <a:gd name="connsiteX60" fmla="*/ 0 w 2195098"/>
              <a:gd name="connsiteY60" fmla="*/ 1386832 h 3120373"/>
              <a:gd name="connsiteX61" fmla="*/ 0 w 2195098"/>
              <a:gd name="connsiteY61" fmla="*/ 1271263 h 3120373"/>
              <a:gd name="connsiteX62" fmla="*/ 0 w 2195098"/>
              <a:gd name="connsiteY62" fmla="*/ 1155693 h 3120373"/>
              <a:gd name="connsiteX63" fmla="*/ 0 w 2195098"/>
              <a:gd name="connsiteY63" fmla="*/ 1040124 h 3120373"/>
              <a:gd name="connsiteX64" fmla="*/ 0 w 2195098"/>
              <a:gd name="connsiteY64" fmla="*/ 924555 h 3120373"/>
              <a:gd name="connsiteX65" fmla="*/ 0 w 2195098"/>
              <a:gd name="connsiteY65" fmla="*/ 808985 h 3120373"/>
              <a:gd name="connsiteX66" fmla="*/ 0 w 2195098"/>
              <a:gd name="connsiteY66" fmla="*/ 693416 h 3120373"/>
              <a:gd name="connsiteX67" fmla="*/ 0 w 2195098"/>
              <a:gd name="connsiteY67" fmla="*/ 577847 h 3120373"/>
              <a:gd name="connsiteX68" fmla="*/ 0 w 2195098"/>
              <a:gd name="connsiteY68" fmla="*/ 462277 h 3120373"/>
              <a:gd name="connsiteX69" fmla="*/ 0 w 2195098"/>
              <a:gd name="connsiteY69" fmla="*/ 346708 h 3120373"/>
              <a:gd name="connsiteX70" fmla="*/ 0 w 2195098"/>
              <a:gd name="connsiteY70" fmla="*/ 231139 h 3120373"/>
              <a:gd name="connsiteX71" fmla="*/ 0 w 2195098"/>
              <a:gd name="connsiteY71" fmla="*/ 115569 h 3120373"/>
              <a:gd name="connsiteX72" fmla="*/ 0 w 2195098"/>
              <a:gd name="connsiteY72" fmla="*/ 0 h 3120373"/>
              <a:gd name="connsiteX73" fmla="*/ 81300 w 2195098"/>
              <a:gd name="connsiteY73" fmla="*/ 0 h 3120373"/>
              <a:gd name="connsiteX74" fmla="*/ 162600 w 2195098"/>
              <a:gd name="connsiteY74" fmla="*/ 0 h 3120373"/>
              <a:gd name="connsiteX75" fmla="*/ 243900 w 2195098"/>
              <a:gd name="connsiteY75" fmla="*/ 0 h 3120373"/>
              <a:gd name="connsiteX76" fmla="*/ 325199 w 2195098"/>
              <a:gd name="connsiteY76" fmla="*/ 0 h 3120373"/>
              <a:gd name="connsiteX77" fmla="*/ 406499 w 2195098"/>
              <a:gd name="connsiteY77" fmla="*/ 0 h 3120373"/>
              <a:gd name="connsiteX78" fmla="*/ 487799 w 2195098"/>
              <a:gd name="connsiteY78" fmla="*/ 0 h 3120373"/>
              <a:gd name="connsiteX79" fmla="*/ 569099 w 2195098"/>
              <a:gd name="connsiteY79" fmla="*/ 0 h 3120373"/>
              <a:gd name="connsiteX80" fmla="*/ 650399 w 2195098"/>
              <a:gd name="connsiteY80" fmla="*/ 0 h 3120373"/>
              <a:gd name="connsiteX81" fmla="*/ 731699 w 2195098"/>
              <a:gd name="connsiteY81" fmla="*/ 0 h 3120373"/>
              <a:gd name="connsiteX82" fmla="*/ 812999 w 2195098"/>
              <a:gd name="connsiteY82" fmla="*/ 0 h 3120373"/>
              <a:gd name="connsiteX83" fmla="*/ 894299 w 2195098"/>
              <a:gd name="connsiteY83" fmla="*/ 0 h 3120373"/>
              <a:gd name="connsiteX84" fmla="*/ 975599 w 2195098"/>
              <a:gd name="connsiteY84" fmla="*/ 0 h 3120373"/>
              <a:gd name="connsiteX85" fmla="*/ 1056899 w 2195098"/>
              <a:gd name="connsiteY85" fmla="*/ 0 h 3120373"/>
              <a:gd name="connsiteX86" fmla="*/ 1138199 w 2195098"/>
              <a:gd name="connsiteY86" fmla="*/ 0 h 3120373"/>
              <a:gd name="connsiteX87" fmla="*/ 1219499 w 2195098"/>
              <a:gd name="connsiteY87" fmla="*/ 0 h 3120373"/>
              <a:gd name="connsiteX88" fmla="*/ 1300799 w 2195098"/>
              <a:gd name="connsiteY88" fmla="*/ 0 h 3120373"/>
              <a:gd name="connsiteX89" fmla="*/ 1382099 w 2195098"/>
              <a:gd name="connsiteY89" fmla="*/ 0 h 3120373"/>
              <a:gd name="connsiteX90" fmla="*/ 1463399 w 2195098"/>
              <a:gd name="connsiteY90" fmla="*/ 0 h 3120373"/>
              <a:gd name="connsiteX91" fmla="*/ 1544699 w 2195098"/>
              <a:gd name="connsiteY91" fmla="*/ 0 h 3120373"/>
              <a:gd name="connsiteX92" fmla="*/ 1625999 w 2195098"/>
              <a:gd name="connsiteY92" fmla="*/ 0 h 3120373"/>
              <a:gd name="connsiteX93" fmla="*/ 1707299 w 2195098"/>
              <a:gd name="connsiteY93" fmla="*/ 0 h 3120373"/>
              <a:gd name="connsiteX94" fmla="*/ 1788599 w 2195098"/>
              <a:gd name="connsiteY94" fmla="*/ 0 h 3120373"/>
              <a:gd name="connsiteX95" fmla="*/ 1869898 w 2195098"/>
              <a:gd name="connsiteY95" fmla="*/ 0 h 3120373"/>
              <a:gd name="connsiteX96" fmla="*/ 1951198 w 2195098"/>
              <a:gd name="connsiteY96" fmla="*/ 0 h 3120373"/>
              <a:gd name="connsiteX97" fmla="*/ 2032498 w 2195098"/>
              <a:gd name="connsiteY97" fmla="*/ 0 h 3120373"/>
              <a:gd name="connsiteX98" fmla="*/ 2113798 w 2195098"/>
              <a:gd name="connsiteY98" fmla="*/ 0 h 3120373"/>
              <a:gd name="connsiteX99" fmla="*/ 2195098 w 2195098"/>
              <a:gd name="connsiteY99" fmla="*/ 0 h 3120373"/>
              <a:gd name="connsiteX100" fmla="*/ 2195098 w 2195098"/>
              <a:gd name="connsiteY100" fmla="*/ 115569 h 3120373"/>
              <a:gd name="connsiteX101" fmla="*/ 2195098 w 2195098"/>
              <a:gd name="connsiteY101" fmla="*/ 231139 h 3120373"/>
              <a:gd name="connsiteX102" fmla="*/ 2195098 w 2195098"/>
              <a:gd name="connsiteY102" fmla="*/ 346708 h 3120373"/>
              <a:gd name="connsiteX103" fmla="*/ 2195098 w 2195098"/>
              <a:gd name="connsiteY103" fmla="*/ 462278 h 3120373"/>
              <a:gd name="connsiteX0" fmla="*/ 2195098 w 2195098"/>
              <a:gd name="connsiteY0" fmla="*/ 1155694 h 3120373"/>
              <a:gd name="connsiteX1" fmla="*/ 2195098 w 2195098"/>
              <a:gd name="connsiteY1" fmla="*/ 1271264 h 3120373"/>
              <a:gd name="connsiteX2" fmla="*/ 2195098 w 2195098"/>
              <a:gd name="connsiteY2" fmla="*/ 1386833 h 3120373"/>
              <a:gd name="connsiteX3" fmla="*/ 2195098 w 2195098"/>
              <a:gd name="connsiteY3" fmla="*/ 1502402 h 3120373"/>
              <a:gd name="connsiteX4" fmla="*/ 2195098 w 2195098"/>
              <a:gd name="connsiteY4" fmla="*/ 1617972 h 3120373"/>
              <a:gd name="connsiteX5" fmla="*/ 2195098 w 2195098"/>
              <a:gd name="connsiteY5" fmla="*/ 1733541 h 3120373"/>
              <a:gd name="connsiteX6" fmla="*/ 2195098 w 2195098"/>
              <a:gd name="connsiteY6" fmla="*/ 1849110 h 3120373"/>
              <a:gd name="connsiteX7" fmla="*/ 2195098 w 2195098"/>
              <a:gd name="connsiteY7" fmla="*/ 1964680 h 3120373"/>
              <a:gd name="connsiteX8" fmla="*/ 2195098 w 2195098"/>
              <a:gd name="connsiteY8" fmla="*/ 2080249 h 3120373"/>
              <a:gd name="connsiteX9" fmla="*/ 2195098 w 2195098"/>
              <a:gd name="connsiteY9" fmla="*/ 2195818 h 3120373"/>
              <a:gd name="connsiteX10" fmla="*/ 2195098 w 2195098"/>
              <a:gd name="connsiteY10" fmla="*/ 2311388 h 3120373"/>
              <a:gd name="connsiteX11" fmla="*/ 2195098 w 2195098"/>
              <a:gd name="connsiteY11" fmla="*/ 2426957 h 3120373"/>
              <a:gd name="connsiteX12" fmla="*/ 2195098 w 2195098"/>
              <a:gd name="connsiteY12" fmla="*/ 2542526 h 3120373"/>
              <a:gd name="connsiteX13" fmla="*/ 2195098 w 2195098"/>
              <a:gd name="connsiteY13" fmla="*/ 2658096 h 3120373"/>
              <a:gd name="connsiteX14" fmla="*/ 2195098 w 2195098"/>
              <a:gd name="connsiteY14" fmla="*/ 2773665 h 3120373"/>
              <a:gd name="connsiteX15" fmla="*/ 2195098 w 2195098"/>
              <a:gd name="connsiteY15" fmla="*/ 2889234 h 3120373"/>
              <a:gd name="connsiteX16" fmla="*/ 2195098 w 2195098"/>
              <a:gd name="connsiteY16" fmla="*/ 3004804 h 3120373"/>
              <a:gd name="connsiteX17" fmla="*/ 2195098 w 2195098"/>
              <a:gd name="connsiteY17" fmla="*/ 3120373 h 3120373"/>
              <a:gd name="connsiteX18" fmla="*/ 2113798 w 2195098"/>
              <a:gd name="connsiteY18" fmla="*/ 3120373 h 3120373"/>
              <a:gd name="connsiteX19" fmla="*/ 2032498 w 2195098"/>
              <a:gd name="connsiteY19" fmla="*/ 3120373 h 3120373"/>
              <a:gd name="connsiteX20" fmla="*/ 1951198 w 2195098"/>
              <a:gd name="connsiteY20" fmla="*/ 3120373 h 3120373"/>
              <a:gd name="connsiteX21" fmla="*/ 1869898 w 2195098"/>
              <a:gd name="connsiteY21" fmla="*/ 3120373 h 3120373"/>
              <a:gd name="connsiteX22" fmla="*/ 1788599 w 2195098"/>
              <a:gd name="connsiteY22" fmla="*/ 3120373 h 3120373"/>
              <a:gd name="connsiteX23" fmla="*/ 1707299 w 2195098"/>
              <a:gd name="connsiteY23" fmla="*/ 3120373 h 3120373"/>
              <a:gd name="connsiteX24" fmla="*/ 1625999 w 2195098"/>
              <a:gd name="connsiteY24" fmla="*/ 3120373 h 3120373"/>
              <a:gd name="connsiteX25" fmla="*/ 1544699 w 2195098"/>
              <a:gd name="connsiteY25" fmla="*/ 3120373 h 3120373"/>
              <a:gd name="connsiteX26" fmla="*/ 1463399 w 2195098"/>
              <a:gd name="connsiteY26" fmla="*/ 3120373 h 3120373"/>
              <a:gd name="connsiteX27" fmla="*/ 1382099 w 2195098"/>
              <a:gd name="connsiteY27" fmla="*/ 3120373 h 3120373"/>
              <a:gd name="connsiteX28" fmla="*/ 1300799 w 2195098"/>
              <a:gd name="connsiteY28" fmla="*/ 3120373 h 3120373"/>
              <a:gd name="connsiteX29" fmla="*/ 1219499 w 2195098"/>
              <a:gd name="connsiteY29" fmla="*/ 3120373 h 3120373"/>
              <a:gd name="connsiteX30" fmla="*/ 1138199 w 2195098"/>
              <a:gd name="connsiteY30" fmla="*/ 3120373 h 3120373"/>
              <a:gd name="connsiteX31" fmla="*/ 1056899 w 2195098"/>
              <a:gd name="connsiteY31" fmla="*/ 3120373 h 3120373"/>
              <a:gd name="connsiteX32" fmla="*/ 975599 w 2195098"/>
              <a:gd name="connsiteY32" fmla="*/ 3120373 h 3120373"/>
              <a:gd name="connsiteX33" fmla="*/ 894299 w 2195098"/>
              <a:gd name="connsiteY33" fmla="*/ 3120373 h 3120373"/>
              <a:gd name="connsiteX34" fmla="*/ 812999 w 2195098"/>
              <a:gd name="connsiteY34" fmla="*/ 3120373 h 3120373"/>
              <a:gd name="connsiteX35" fmla="*/ 731699 w 2195098"/>
              <a:gd name="connsiteY35" fmla="*/ 3120373 h 3120373"/>
              <a:gd name="connsiteX36" fmla="*/ 650399 w 2195098"/>
              <a:gd name="connsiteY36" fmla="*/ 3120373 h 3120373"/>
              <a:gd name="connsiteX37" fmla="*/ 569099 w 2195098"/>
              <a:gd name="connsiteY37" fmla="*/ 3120373 h 3120373"/>
              <a:gd name="connsiteX38" fmla="*/ 487799 w 2195098"/>
              <a:gd name="connsiteY38" fmla="*/ 3120373 h 3120373"/>
              <a:gd name="connsiteX39" fmla="*/ 406499 w 2195098"/>
              <a:gd name="connsiteY39" fmla="*/ 3120373 h 3120373"/>
              <a:gd name="connsiteX40" fmla="*/ 325199 w 2195098"/>
              <a:gd name="connsiteY40" fmla="*/ 3120373 h 3120373"/>
              <a:gd name="connsiteX41" fmla="*/ 243900 w 2195098"/>
              <a:gd name="connsiteY41" fmla="*/ 3120373 h 3120373"/>
              <a:gd name="connsiteX42" fmla="*/ 162600 w 2195098"/>
              <a:gd name="connsiteY42" fmla="*/ 3120373 h 3120373"/>
              <a:gd name="connsiteX43" fmla="*/ 813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3004804 h 3120373"/>
              <a:gd name="connsiteX46" fmla="*/ 0 w 2195098"/>
              <a:gd name="connsiteY46" fmla="*/ 2889234 h 3120373"/>
              <a:gd name="connsiteX47" fmla="*/ 0 w 2195098"/>
              <a:gd name="connsiteY47" fmla="*/ 2773665 h 3120373"/>
              <a:gd name="connsiteX48" fmla="*/ 0 w 2195098"/>
              <a:gd name="connsiteY48" fmla="*/ 2658096 h 3120373"/>
              <a:gd name="connsiteX49" fmla="*/ 0 w 2195098"/>
              <a:gd name="connsiteY49" fmla="*/ 2542526 h 3120373"/>
              <a:gd name="connsiteX50" fmla="*/ 0 w 2195098"/>
              <a:gd name="connsiteY50" fmla="*/ 2426957 h 3120373"/>
              <a:gd name="connsiteX51" fmla="*/ 0 w 2195098"/>
              <a:gd name="connsiteY51" fmla="*/ 2311388 h 3120373"/>
              <a:gd name="connsiteX52" fmla="*/ 0 w 2195098"/>
              <a:gd name="connsiteY52" fmla="*/ 2195818 h 3120373"/>
              <a:gd name="connsiteX53" fmla="*/ 0 w 2195098"/>
              <a:gd name="connsiteY53" fmla="*/ 2080249 h 3120373"/>
              <a:gd name="connsiteX54" fmla="*/ 0 w 2195098"/>
              <a:gd name="connsiteY54" fmla="*/ 1964680 h 3120373"/>
              <a:gd name="connsiteX55" fmla="*/ 0 w 2195098"/>
              <a:gd name="connsiteY55" fmla="*/ 1849110 h 3120373"/>
              <a:gd name="connsiteX56" fmla="*/ 0 w 2195098"/>
              <a:gd name="connsiteY56" fmla="*/ 1733541 h 3120373"/>
              <a:gd name="connsiteX57" fmla="*/ 0 w 2195098"/>
              <a:gd name="connsiteY57" fmla="*/ 1617971 h 3120373"/>
              <a:gd name="connsiteX58" fmla="*/ 0 w 2195098"/>
              <a:gd name="connsiteY58" fmla="*/ 1502402 h 3120373"/>
              <a:gd name="connsiteX59" fmla="*/ 0 w 2195098"/>
              <a:gd name="connsiteY59" fmla="*/ 1386832 h 3120373"/>
              <a:gd name="connsiteX60" fmla="*/ 0 w 2195098"/>
              <a:gd name="connsiteY60" fmla="*/ 1271263 h 3120373"/>
              <a:gd name="connsiteX61" fmla="*/ 0 w 2195098"/>
              <a:gd name="connsiteY61" fmla="*/ 1155693 h 3120373"/>
              <a:gd name="connsiteX62" fmla="*/ 0 w 2195098"/>
              <a:gd name="connsiteY62" fmla="*/ 1040124 h 3120373"/>
              <a:gd name="connsiteX63" fmla="*/ 0 w 2195098"/>
              <a:gd name="connsiteY63" fmla="*/ 924555 h 3120373"/>
              <a:gd name="connsiteX64" fmla="*/ 0 w 2195098"/>
              <a:gd name="connsiteY64" fmla="*/ 808985 h 3120373"/>
              <a:gd name="connsiteX65" fmla="*/ 0 w 2195098"/>
              <a:gd name="connsiteY65" fmla="*/ 693416 h 3120373"/>
              <a:gd name="connsiteX66" fmla="*/ 0 w 2195098"/>
              <a:gd name="connsiteY66" fmla="*/ 577847 h 3120373"/>
              <a:gd name="connsiteX67" fmla="*/ 0 w 2195098"/>
              <a:gd name="connsiteY67" fmla="*/ 462277 h 3120373"/>
              <a:gd name="connsiteX68" fmla="*/ 0 w 2195098"/>
              <a:gd name="connsiteY68" fmla="*/ 346708 h 3120373"/>
              <a:gd name="connsiteX69" fmla="*/ 0 w 2195098"/>
              <a:gd name="connsiteY69" fmla="*/ 231139 h 3120373"/>
              <a:gd name="connsiteX70" fmla="*/ 0 w 2195098"/>
              <a:gd name="connsiteY70" fmla="*/ 115569 h 3120373"/>
              <a:gd name="connsiteX71" fmla="*/ 0 w 2195098"/>
              <a:gd name="connsiteY71" fmla="*/ 0 h 3120373"/>
              <a:gd name="connsiteX72" fmla="*/ 81300 w 2195098"/>
              <a:gd name="connsiteY72" fmla="*/ 0 h 3120373"/>
              <a:gd name="connsiteX73" fmla="*/ 162600 w 2195098"/>
              <a:gd name="connsiteY73" fmla="*/ 0 h 3120373"/>
              <a:gd name="connsiteX74" fmla="*/ 243900 w 2195098"/>
              <a:gd name="connsiteY74" fmla="*/ 0 h 3120373"/>
              <a:gd name="connsiteX75" fmla="*/ 325199 w 2195098"/>
              <a:gd name="connsiteY75" fmla="*/ 0 h 3120373"/>
              <a:gd name="connsiteX76" fmla="*/ 406499 w 2195098"/>
              <a:gd name="connsiteY76" fmla="*/ 0 h 3120373"/>
              <a:gd name="connsiteX77" fmla="*/ 487799 w 2195098"/>
              <a:gd name="connsiteY77" fmla="*/ 0 h 3120373"/>
              <a:gd name="connsiteX78" fmla="*/ 569099 w 2195098"/>
              <a:gd name="connsiteY78" fmla="*/ 0 h 3120373"/>
              <a:gd name="connsiteX79" fmla="*/ 650399 w 2195098"/>
              <a:gd name="connsiteY79" fmla="*/ 0 h 3120373"/>
              <a:gd name="connsiteX80" fmla="*/ 731699 w 2195098"/>
              <a:gd name="connsiteY80" fmla="*/ 0 h 3120373"/>
              <a:gd name="connsiteX81" fmla="*/ 812999 w 2195098"/>
              <a:gd name="connsiteY81" fmla="*/ 0 h 3120373"/>
              <a:gd name="connsiteX82" fmla="*/ 894299 w 2195098"/>
              <a:gd name="connsiteY82" fmla="*/ 0 h 3120373"/>
              <a:gd name="connsiteX83" fmla="*/ 975599 w 2195098"/>
              <a:gd name="connsiteY83" fmla="*/ 0 h 3120373"/>
              <a:gd name="connsiteX84" fmla="*/ 1056899 w 2195098"/>
              <a:gd name="connsiteY84" fmla="*/ 0 h 3120373"/>
              <a:gd name="connsiteX85" fmla="*/ 1138199 w 2195098"/>
              <a:gd name="connsiteY85" fmla="*/ 0 h 3120373"/>
              <a:gd name="connsiteX86" fmla="*/ 1219499 w 2195098"/>
              <a:gd name="connsiteY86" fmla="*/ 0 h 3120373"/>
              <a:gd name="connsiteX87" fmla="*/ 1300799 w 2195098"/>
              <a:gd name="connsiteY87" fmla="*/ 0 h 3120373"/>
              <a:gd name="connsiteX88" fmla="*/ 1382099 w 2195098"/>
              <a:gd name="connsiteY88" fmla="*/ 0 h 3120373"/>
              <a:gd name="connsiteX89" fmla="*/ 1463399 w 2195098"/>
              <a:gd name="connsiteY89" fmla="*/ 0 h 3120373"/>
              <a:gd name="connsiteX90" fmla="*/ 1544699 w 2195098"/>
              <a:gd name="connsiteY90" fmla="*/ 0 h 3120373"/>
              <a:gd name="connsiteX91" fmla="*/ 1625999 w 2195098"/>
              <a:gd name="connsiteY91" fmla="*/ 0 h 3120373"/>
              <a:gd name="connsiteX92" fmla="*/ 1707299 w 2195098"/>
              <a:gd name="connsiteY92" fmla="*/ 0 h 3120373"/>
              <a:gd name="connsiteX93" fmla="*/ 1788599 w 2195098"/>
              <a:gd name="connsiteY93" fmla="*/ 0 h 3120373"/>
              <a:gd name="connsiteX94" fmla="*/ 1869898 w 2195098"/>
              <a:gd name="connsiteY94" fmla="*/ 0 h 3120373"/>
              <a:gd name="connsiteX95" fmla="*/ 1951198 w 2195098"/>
              <a:gd name="connsiteY95" fmla="*/ 0 h 3120373"/>
              <a:gd name="connsiteX96" fmla="*/ 2032498 w 2195098"/>
              <a:gd name="connsiteY96" fmla="*/ 0 h 3120373"/>
              <a:gd name="connsiteX97" fmla="*/ 2113798 w 2195098"/>
              <a:gd name="connsiteY97" fmla="*/ 0 h 3120373"/>
              <a:gd name="connsiteX98" fmla="*/ 2195098 w 2195098"/>
              <a:gd name="connsiteY98" fmla="*/ 0 h 3120373"/>
              <a:gd name="connsiteX99" fmla="*/ 2195098 w 2195098"/>
              <a:gd name="connsiteY99" fmla="*/ 115569 h 3120373"/>
              <a:gd name="connsiteX100" fmla="*/ 2195098 w 2195098"/>
              <a:gd name="connsiteY100" fmla="*/ 231139 h 3120373"/>
              <a:gd name="connsiteX101" fmla="*/ 2195098 w 2195098"/>
              <a:gd name="connsiteY101" fmla="*/ 346708 h 3120373"/>
              <a:gd name="connsiteX102" fmla="*/ 2195098 w 2195098"/>
              <a:gd name="connsiteY102" fmla="*/ 462278 h 3120373"/>
              <a:gd name="connsiteX0" fmla="*/ 2195098 w 2195098"/>
              <a:gd name="connsiteY0" fmla="*/ 1271264 h 3120373"/>
              <a:gd name="connsiteX1" fmla="*/ 2195098 w 2195098"/>
              <a:gd name="connsiteY1" fmla="*/ 1386833 h 3120373"/>
              <a:gd name="connsiteX2" fmla="*/ 2195098 w 2195098"/>
              <a:gd name="connsiteY2" fmla="*/ 1502402 h 3120373"/>
              <a:gd name="connsiteX3" fmla="*/ 2195098 w 2195098"/>
              <a:gd name="connsiteY3" fmla="*/ 1617972 h 3120373"/>
              <a:gd name="connsiteX4" fmla="*/ 2195098 w 2195098"/>
              <a:gd name="connsiteY4" fmla="*/ 1733541 h 3120373"/>
              <a:gd name="connsiteX5" fmla="*/ 2195098 w 2195098"/>
              <a:gd name="connsiteY5" fmla="*/ 1849110 h 3120373"/>
              <a:gd name="connsiteX6" fmla="*/ 2195098 w 2195098"/>
              <a:gd name="connsiteY6" fmla="*/ 1964680 h 3120373"/>
              <a:gd name="connsiteX7" fmla="*/ 2195098 w 2195098"/>
              <a:gd name="connsiteY7" fmla="*/ 2080249 h 3120373"/>
              <a:gd name="connsiteX8" fmla="*/ 2195098 w 2195098"/>
              <a:gd name="connsiteY8" fmla="*/ 2195818 h 3120373"/>
              <a:gd name="connsiteX9" fmla="*/ 2195098 w 2195098"/>
              <a:gd name="connsiteY9" fmla="*/ 2311388 h 3120373"/>
              <a:gd name="connsiteX10" fmla="*/ 2195098 w 2195098"/>
              <a:gd name="connsiteY10" fmla="*/ 2426957 h 3120373"/>
              <a:gd name="connsiteX11" fmla="*/ 2195098 w 2195098"/>
              <a:gd name="connsiteY11" fmla="*/ 2542526 h 3120373"/>
              <a:gd name="connsiteX12" fmla="*/ 2195098 w 2195098"/>
              <a:gd name="connsiteY12" fmla="*/ 2658096 h 3120373"/>
              <a:gd name="connsiteX13" fmla="*/ 2195098 w 2195098"/>
              <a:gd name="connsiteY13" fmla="*/ 2773665 h 3120373"/>
              <a:gd name="connsiteX14" fmla="*/ 2195098 w 2195098"/>
              <a:gd name="connsiteY14" fmla="*/ 2889234 h 3120373"/>
              <a:gd name="connsiteX15" fmla="*/ 2195098 w 2195098"/>
              <a:gd name="connsiteY15" fmla="*/ 3004804 h 3120373"/>
              <a:gd name="connsiteX16" fmla="*/ 2195098 w 2195098"/>
              <a:gd name="connsiteY16" fmla="*/ 3120373 h 3120373"/>
              <a:gd name="connsiteX17" fmla="*/ 2113798 w 2195098"/>
              <a:gd name="connsiteY17" fmla="*/ 3120373 h 3120373"/>
              <a:gd name="connsiteX18" fmla="*/ 2032498 w 2195098"/>
              <a:gd name="connsiteY18" fmla="*/ 3120373 h 3120373"/>
              <a:gd name="connsiteX19" fmla="*/ 1951198 w 2195098"/>
              <a:gd name="connsiteY19" fmla="*/ 3120373 h 3120373"/>
              <a:gd name="connsiteX20" fmla="*/ 1869898 w 2195098"/>
              <a:gd name="connsiteY20" fmla="*/ 3120373 h 3120373"/>
              <a:gd name="connsiteX21" fmla="*/ 1788599 w 2195098"/>
              <a:gd name="connsiteY21" fmla="*/ 3120373 h 3120373"/>
              <a:gd name="connsiteX22" fmla="*/ 1707299 w 2195098"/>
              <a:gd name="connsiteY22" fmla="*/ 3120373 h 3120373"/>
              <a:gd name="connsiteX23" fmla="*/ 1625999 w 2195098"/>
              <a:gd name="connsiteY23" fmla="*/ 3120373 h 3120373"/>
              <a:gd name="connsiteX24" fmla="*/ 1544699 w 2195098"/>
              <a:gd name="connsiteY24" fmla="*/ 3120373 h 3120373"/>
              <a:gd name="connsiteX25" fmla="*/ 1463399 w 2195098"/>
              <a:gd name="connsiteY25" fmla="*/ 3120373 h 3120373"/>
              <a:gd name="connsiteX26" fmla="*/ 1382099 w 2195098"/>
              <a:gd name="connsiteY26" fmla="*/ 3120373 h 3120373"/>
              <a:gd name="connsiteX27" fmla="*/ 1300799 w 2195098"/>
              <a:gd name="connsiteY27" fmla="*/ 3120373 h 3120373"/>
              <a:gd name="connsiteX28" fmla="*/ 1219499 w 2195098"/>
              <a:gd name="connsiteY28" fmla="*/ 3120373 h 3120373"/>
              <a:gd name="connsiteX29" fmla="*/ 1138199 w 2195098"/>
              <a:gd name="connsiteY29" fmla="*/ 3120373 h 3120373"/>
              <a:gd name="connsiteX30" fmla="*/ 1056899 w 2195098"/>
              <a:gd name="connsiteY30" fmla="*/ 3120373 h 3120373"/>
              <a:gd name="connsiteX31" fmla="*/ 975599 w 2195098"/>
              <a:gd name="connsiteY31" fmla="*/ 3120373 h 3120373"/>
              <a:gd name="connsiteX32" fmla="*/ 894299 w 2195098"/>
              <a:gd name="connsiteY32" fmla="*/ 3120373 h 3120373"/>
              <a:gd name="connsiteX33" fmla="*/ 812999 w 2195098"/>
              <a:gd name="connsiteY33" fmla="*/ 3120373 h 3120373"/>
              <a:gd name="connsiteX34" fmla="*/ 731699 w 2195098"/>
              <a:gd name="connsiteY34" fmla="*/ 3120373 h 3120373"/>
              <a:gd name="connsiteX35" fmla="*/ 650399 w 2195098"/>
              <a:gd name="connsiteY35" fmla="*/ 3120373 h 3120373"/>
              <a:gd name="connsiteX36" fmla="*/ 569099 w 2195098"/>
              <a:gd name="connsiteY36" fmla="*/ 3120373 h 3120373"/>
              <a:gd name="connsiteX37" fmla="*/ 487799 w 2195098"/>
              <a:gd name="connsiteY37" fmla="*/ 3120373 h 3120373"/>
              <a:gd name="connsiteX38" fmla="*/ 406499 w 2195098"/>
              <a:gd name="connsiteY38" fmla="*/ 3120373 h 3120373"/>
              <a:gd name="connsiteX39" fmla="*/ 325199 w 2195098"/>
              <a:gd name="connsiteY39" fmla="*/ 3120373 h 3120373"/>
              <a:gd name="connsiteX40" fmla="*/ 243900 w 2195098"/>
              <a:gd name="connsiteY40" fmla="*/ 3120373 h 3120373"/>
              <a:gd name="connsiteX41" fmla="*/ 162600 w 2195098"/>
              <a:gd name="connsiteY41" fmla="*/ 3120373 h 3120373"/>
              <a:gd name="connsiteX42" fmla="*/ 813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3004804 h 3120373"/>
              <a:gd name="connsiteX45" fmla="*/ 0 w 2195098"/>
              <a:gd name="connsiteY45" fmla="*/ 2889234 h 3120373"/>
              <a:gd name="connsiteX46" fmla="*/ 0 w 2195098"/>
              <a:gd name="connsiteY46" fmla="*/ 2773665 h 3120373"/>
              <a:gd name="connsiteX47" fmla="*/ 0 w 2195098"/>
              <a:gd name="connsiteY47" fmla="*/ 2658096 h 3120373"/>
              <a:gd name="connsiteX48" fmla="*/ 0 w 2195098"/>
              <a:gd name="connsiteY48" fmla="*/ 2542526 h 3120373"/>
              <a:gd name="connsiteX49" fmla="*/ 0 w 2195098"/>
              <a:gd name="connsiteY49" fmla="*/ 2426957 h 3120373"/>
              <a:gd name="connsiteX50" fmla="*/ 0 w 2195098"/>
              <a:gd name="connsiteY50" fmla="*/ 2311388 h 3120373"/>
              <a:gd name="connsiteX51" fmla="*/ 0 w 2195098"/>
              <a:gd name="connsiteY51" fmla="*/ 2195818 h 3120373"/>
              <a:gd name="connsiteX52" fmla="*/ 0 w 2195098"/>
              <a:gd name="connsiteY52" fmla="*/ 2080249 h 3120373"/>
              <a:gd name="connsiteX53" fmla="*/ 0 w 2195098"/>
              <a:gd name="connsiteY53" fmla="*/ 1964680 h 3120373"/>
              <a:gd name="connsiteX54" fmla="*/ 0 w 2195098"/>
              <a:gd name="connsiteY54" fmla="*/ 1849110 h 3120373"/>
              <a:gd name="connsiteX55" fmla="*/ 0 w 2195098"/>
              <a:gd name="connsiteY55" fmla="*/ 1733541 h 3120373"/>
              <a:gd name="connsiteX56" fmla="*/ 0 w 2195098"/>
              <a:gd name="connsiteY56" fmla="*/ 1617971 h 3120373"/>
              <a:gd name="connsiteX57" fmla="*/ 0 w 2195098"/>
              <a:gd name="connsiteY57" fmla="*/ 1502402 h 3120373"/>
              <a:gd name="connsiteX58" fmla="*/ 0 w 2195098"/>
              <a:gd name="connsiteY58" fmla="*/ 1386832 h 3120373"/>
              <a:gd name="connsiteX59" fmla="*/ 0 w 2195098"/>
              <a:gd name="connsiteY59" fmla="*/ 1271263 h 3120373"/>
              <a:gd name="connsiteX60" fmla="*/ 0 w 2195098"/>
              <a:gd name="connsiteY60" fmla="*/ 1155693 h 3120373"/>
              <a:gd name="connsiteX61" fmla="*/ 0 w 2195098"/>
              <a:gd name="connsiteY61" fmla="*/ 1040124 h 3120373"/>
              <a:gd name="connsiteX62" fmla="*/ 0 w 2195098"/>
              <a:gd name="connsiteY62" fmla="*/ 924555 h 3120373"/>
              <a:gd name="connsiteX63" fmla="*/ 0 w 2195098"/>
              <a:gd name="connsiteY63" fmla="*/ 808985 h 3120373"/>
              <a:gd name="connsiteX64" fmla="*/ 0 w 2195098"/>
              <a:gd name="connsiteY64" fmla="*/ 693416 h 3120373"/>
              <a:gd name="connsiteX65" fmla="*/ 0 w 2195098"/>
              <a:gd name="connsiteY65" fmla="*/ 577847 h 3120373"/>
              <a:gd name="connsiteX66" fmla="*/ 0 w 2195098"/>
              <a:gd name="connsiteY66" fmla="*/ 462277 h 3120373"/>
              <a:gd name="connsiteX67" fmla="*/ 0 w 2195098"/>
              <a:gd name="connsiteY67" fmla="*/ 346708 h 3120373"/>
              <a:gd name="connsiteX68" fmla="*/ 0 w 2195098"/>
              <a:gd name="connsiteY68" fmla="*/ 231139 h 3120373"/>
              <a:gd name="connsiteX69" fmla="*/ 0 w 2195098"/>
              <a:gd name="connsiteY69" fmla="*/ 115569 h 3120373"/>
              <a:gd name="connsiteX70" fmla="*/ 0 w 2195098"/>
              <a:gd name="connsiteY70" fmla="*/ 0 h 3120373"/>
              <a:gd name="connsiteX71" fmla="*/ 81300 w 2195098"/>
              <a:gd name="connsiteY71" fmla="*/ 0 h 3120373"/>
              <a:gd name="connsiteX72" fmla="*/ 162600 w 2195098"/>
              <a:gd name="connsiteY72" fmla="*/ 0 h 3120373"/>
              <a:gd name="connsiteX73" fmla="*/ 243900 w 2195098"/>
              <a:gd name="connsiteY73" fmla="*/ 0 h 3120373"/>
              <a:gd name="connsiteX74" fmla="*/ 325199 w 2195098"/>
              <a:gd name="connsiteY74" fmla="*/ 0 h 3120373"/>
              <a:gd name="connsiteX75" fmla="*/ 406499 w 2195098"/>
              <a:gd name="connsiteY75" fmla="*/ 0 h 3120373"/>
              <a:gd name="connsiteX76" fmla="*/ 487799 w 2195098"/>
              <a:gd name="connsiteY76" fmla="*/ 0 h 3120373"/>
              <a:gd name="connsiteX77" fmla="*/ 569099 w 2195098"/>
              <a:gd name="connsiteY77" fmla="*/ 0 h 3120373"/>
              <a:gd name="connsiteX78" fmla="*/ 650399 w 2195098"/>
              <a:gd name="connsiteY78" fmla="*/ 0 h 3120373"/>
              <a:gd name="connsiteX79" fmla="*/ 731699 w 2195098"/>
              <a:gd name="connsiteY79" fmla="*/ 0 h 3120373"/>
              <a:gd name="connsiteX80" fmla="*/ 812999 w 2195098"/>
              <a:gd name="connsiteY80" fmla="*/ 0 h 3120373"/>
              <a:gd name="connsiteX81" fmla="*/ 894299 w 2195098"/>
              <a:gd name="connsiteY81" fmla="*/ 0 h 3120373"/>
              <a:gd name="connsiteX82" fmla="*/ 975599 w 2195098"/>
              <a:gd name="connsiteY82" fmla="*/ 0 h 3120373"/>
              <a:gd name="connsiteX83" fmla="*/ 1056899 w 2195098"/>
              <a:gd name="connsiteY83" fmla="*/ 0 h 3120373"/>
              <a:gd name="connsiteX84" fmla="*/ 1138199 w 2195098"/>
              <a:gd name="connsiteY84" fmla="*/ 0 h 3120373"/>
              <a:gd name="connsiteX85" fmla="*/ 1219499 w 2195098"/>
              <a:gd name="connsiteY85" fmla="*/ 0 h 3120373"/>
              <a:gd name="connsiteX86" fmla="*/ 1300799 w 2195098"/>
              <a:gd name="connsiteY86" fmla="*/ 0 h 3120373"/>
              <a:gd name="connsiteX87" fmla="*/ 1382099 w 2195098"/>
              <a:gd name="connsiteY87" fmla="*/ 0 h 3120373"/>
              <a:gd name="connsiteX88" fmla="*/ 1463399 w 2195098"/>
              <a:gd name="connsiteY88" fmla="*/ 0 h 3120373"/>
              <a:gd name="connsiteX89" fmla="*/ 1544699 w 2195098"/>
              <a:gd name="connsiteY89" fmla="*/ 0 h 3120373"/>
              <a:gd name="connsiteX90" fmla="*/ 1625999 w 2195098"/>
              <a:gd name="connsiteY90" fmla="*/ 0 h 3120373"/>
              <a:gd name="connsiteX91" fmla="*/ 1707299 w 2195098"/>
              <a:gd name="connsiteY91" fmla="*/ 0 h 3120373"/>
              <a:gd name="connsiteX92" fmla="*/ 1788599 w 2195098"/>
              <a:gd name="connsiteY92" fmla="*/ 0 h 3120373"/>
              <a:gd name="connsiteX93" fmla="*/ 1869898 w 2195098"/>
              <a:gd name="connsiteY93" fmla="*/ 0 h 3120373"/>
              <a:gd name="connsiteX94" fmla="*/ 1951198 w 2195098"/>
              <a:gd name="connsiteY94" fmla="*/ 0 h 3120373"/>
              <a:gd name="connsiteX95" fmla="*/ 2032498 w 2195098"/>
              <a:gd name="connsiteY95" fmla="*/ 0 h 3120373"/>
              <a:gd name="connsiteX96" fmla="*/ 2113798 w 2195098"/>
              <a:gd name="connsiteY96" fmla="*/ 0 h 3120373"/>
              <a:gd name="connsiteX97" fmla="*/ 2195098 w 2195098"/>
              <a:gd name="connsiteY97" fmla="*/ 0 h 3120373"/>
              <a:gd name="connsiteX98" fmla="*/ 2195098 w 2195098"/>
              <a:gd name="connsiteY98" fmla="*/ 115569 h 3120373"/>
              <a:gd name="connsiteX99" fmla="*/ 2195098 w 2195098"/>
              <a:gd name="connsiteY99" fmla="*/ 231139 h 3120373"/>
              <a:gd name="connsiteX100" fmla="*/ 2195098 w 2195098"/>
              <a:gd name="connsiteY100" fmla="*/ 346708 h 3120373"/>
              <a:gd name="connsiteX101" fmla="*/ 2195098 w 2195098"/>
              <a:gd name="connsiteY101" fmla="*/ 462278 h 3120373"/>
              <a:gd name="connsiteX0" fmla="*/ 2195098 w 2195098"/>
              <a:gd name="connsiteY0" fmla="*/ 1386833 h 3120373"/>
              <a:gd name="connsiteX1" fmla="*/ 2195098 w 2195098"/>
              <a:gd name="connsiteY1" fmla="*/ 1502402 h 3120373"/>
              <a:gd name="connsiteX2" fmla="*/ 2195098 w 2195098"/>
              <a:gd name="connsiteY2" fmla="*/ 1617972 h 3120373"/>
              <a:gd name="connsiteX3" fmla="*/ 2195098 w 2195098"/>
              <a:gd name="connsiteY3" fmla="*/ 1733541 h 3120373"/>
              <a:gd name="connsiteX4" fmla="*/ 2195098 w 2195098"/>
              <a:gd name="connsiteY4" fmla="*/ 1849110 h 3120373"/>
              <a:gd name="connsiteX5" fmla="*/ 2195098 w 2195098"/>
              <a:gd name="connsiteY5" fmla="*/ 1964680 h 3120373"/>
              <a:gd name="connsiteX6" fmla="*/ 2195098 w 2195098"/>
              <a:gd name="connsiteY6" fmla="*/ 2080249 h 3120373"/>
              <a:gd name="connsiteX7" fmla="*/ 2195098 w 2195098"/>
              <a:gd name="connsiteY7" fmla="*/ 2195818 h 3120373"/>
              <a:gd name="connsiteX8" fmla="*/ 2195098 w 2195098"/>
              <a:gd name="connsiteY8" fmla="*/ 2311388 h 3120373"/>
              <a:gd name="connsiteX9" fmla="*/ 2195098 w 2195098"/>
              <a:gd name="connsiteY9" fmla="*/ 2426957 h 3120373"/>
              <a:gd name="connsiteX10" fmla="*/ 2195098 w 2195098"/>
              <a:gd name="connsiteY10" fmla="*/ 2542526 h 3120373"/>
              <a:gd name="connsiteX11" fmla="*/ 2195098 w 2195098"/>
              <a:gd name="connsiteY11" fmla="*/ 2658096 h 3120373"/>
              <a:gd name="connsiteX12" fmla="*/ 2195098 w 2195098"/>
              <a:gd name="connsiteY12" fmla="*/ 2773665 h 3120373"/>
              <a:gd name="connsiteX13" fmla="*/ 2195098 w 2195098"/>
              <a:gd name="connsiteY13" fmla="*/ 2889234 h 3120373"/>
              <a:gd name="connsiteX14" fmla="*/ 2195098 w 2195098"/>
              <a:gd name="connsiteY14" fmla="*/ 3004804 h 3120373"/>
              <a:gd name="connsiteX15" fmla="*/ 2195098 w 2195098"/>
              <a:gd name="connsiteY15" fmla="*/ 3120373 h 3120373"/>
              <a:gd name="connsiteX16" fmla="*/ 2113798 w 2195098"/>
              <a:gd name="connsiteY16" fmla="*/ 3120373 h 3120373"/>
              <a:gd name="connsiteX17" fmla="*/ 2032498 w 2195098"/>
              <a:gd name="connsiteY17" fmla="*/ 3120373 h 3120373"/>
              <a:gd name="connsiteX18" fmla="*/ 1951198 w 2195098"/>
              <a:gd name="connsiteY18" fmla="*/ 3120373 h 3120373"/>
              <a:gd name="connsiteX19" fmla="*/ 1869898 w 2195098"/>
              <a:gd name="connsiteY19" fmla="*/ 3120373 h 3120373"/>
              <a:gd name="connsiteX20" fmla="*/ 1788599 w 2195098"/>
              <a:gd name="connsiteY20" fmla="*/ 3120373 h 3120373"/>
              <a:gd name="connsiteX21" fmla="*/ 1707299 w 2195098"/>
              <a:gd name="connsiteY21" fmla="*/ 3120373 h 3120373"/>
              <a:gd name="connsiteX22" fmla="*/ 1625999 w 2195098"/>
              <a:gd name="connsiteY22" fmla="*/ 3120373 h 3120373"/>
              <a:gd name="connsiteX23" fmla="*/ 1544699 w 2195098"/>
              <a:gd name="connsiteY23" fmla="*/ 3120373 h 3120373"/>
              <a:gd name="connsiteX24" fmla="*/ 1463399 w 2195098"/>
              <a:gd name="connsiteY24" fmla="*/ 3120373 h 3120373"/>
              <a:gd name="connsiteX25" fmla="*/ 1382099 w 2195098"/>
              <a:gd name="connsiteY25" fmla="*/ 3120373 h 3120373"/>
              <a:gd name="connsiteX26" fmla="*/ 1300799 w 2195098"/>
              <a:gd name="connsiteY26" fmla="*/ 3120373 h 3120373"/>
              <a:gd name="connsiteX27" fmla="*/ 1219499 w 2195098"/>
              <a:gd name="connsiteY27" fmla="*/ 3120373 h 3120373"/>
              <a:gd name="connsiteX28" fmla="*/ 1138199 w 2195098"/>
              <a:gd name="connsiteY28" fmla="*/ 3120373 h 3120373"/>
              <a:gd name="connsiteX29" fmla="*/ 1056899 w 2195098"/>
              <a:gd name="connsiteY29" fmla="*/ 3120373 h 3120373"/>
              <a:gd name="connsiteX30" fmla="*/ 975599 w 2195098"/>
              <a:gd name="connsiteY30" fmla="*/ 3120373 h 3120373"/>
              <a:gd name="connsiteX31" fmla="*/ 894299 w 2195098"/>
              <a:gd name="connsiteY31" fmla="*/ 3120373 h 3120373"/>
              <a:gd name="connsiteX32" fmla="*/ 812999 w 2195098"/>
              <a:gd name="connsiteY32" fmla="*/ 3120373 h 3120373"/>
              <a:gd name="connsiteX33" fmla="*/ 731699 w 2195098"/>
              <a:gd name="connsiteY33" fmla="*/ 3120373 h 3120373"/>
              <a:gd name="connsiteX34" fmla="*/ 650399 w 2195098"/>
              <a:gd name="connsiteY34" fmla="*/ 3120373 h 3120373"/>
              <a:gd name="connsiteX35" fmla="*/ 569099 w 2195098"/>
              <a:gd name="connsiteY35" fmla="*/ 3120373 h 3120373"/>
              <a:gd name="connsiteX36" fmla="*/ 487799 w 2195098"/>
              <a:gd name="connsiteY36" fmla="*/ 3120373 h 3120373"/>
              <a:gd name="connsiteX37" fmla="*/ 406499 w 2195098"/>
              <a:gd name="connsiteY37" fmla="*/ 3120373 h 3120373"/>
              <a:gd name="connsiteX38" fmla="*/ 325199 w 2195098"/>
              <a:gd name="connsiteY38" fmla="*/ 3120373 h 3120373"/>
              <a:gd name="connsiteX39" fmla="*/ 243900 w 2195098"/>
              <a:gd name="connsiteY39" fmla="*/ 3120373 h 3120373"/>
              <a:gd name="connsiteX40" fmla="*/ 162600 w 2195098"/>
              <a:gd name="connsiteY40" fmla="*/ 3120373 h 3120373"/>
              <a:gd name="connsiteX41" fmla="*/ 813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3004804 h 3120373"/>
              <a:gd name="connsiteX44" fmla="*/ 0 w 2195098"/>
              <a:gd name="connsiteY44" fmla="*/ 2889234 h 3120373"/>
              <a:gd name="connsiteX45" fmla="*/ 0 w 2195098"/>
              <a:gd name="connsiteY45" fmla="*/ 2773665 h 3120373"/>
              <a:gd name="connsiteX46" fmla="*/ 0 w 2195098"/>
              <a:gd name="connsiteY46" fmla="*/ 2658096 h 3120373"/>
              <a:gd name="connsiteX47" fmla="*/ 0 w 2195098"/>
              <a:gd name="connsiteY47" fmla="*/ 2542526 h 3120373"/>
              <a:gd name="connsiteX48" fmla="*/ 0 w 2195098"/>
              <a:gd name="connsiteY48" fmla="*/ 2426957 h 3120373"/>
              <a:gd name="connsiteX49" fmla="*/ 0 w 2195098"/>
              <a:gd name="connsiteY49" fmla="*/ 2311388 h 3120373"/>
              <a:gd name="connsiteX50" fmla="*/ 0 w 2195098"/>
              <a:gd name="connsiteY50" fmla="*/ 2195818 h 3120373"/>
              <a:gd name="connsiteX51" fmla="*/ 0 w 2195098"/>
              <a:gd name="connsiteY51" fmla="*/ 2080249 h 3120373"/>
              <a:gd name="connsiteX52" fmla="*/ 0 w 2195098"/>
              <a:gd name="connsiteY52" fmla="*/ 1964680 h 3120373"/>
              <a:gd name="connsiteX53" fmla="*/ 0 w 2195098"/>
              <a:gd name="connsiteY53" fmla="*/ 1849110 h 3120373"/>
              <a:gd name="connsiteX54" fmla="*/ 0 w 2195098"/>
              <a:gd name="connsiteY54" fmla="*/ 1733541 h 3120373"/>
              <a:gd name="connsiteX55" fmla="*/ 0 w 2195098"/>
              <a:gd name="connsiteY55" fmla="*/ 1617971 h 3120373"/>
              <a:gd name="connsiteX56" fmla="*/ 0 w 2195098"/>
              <a:gd name="connsiteY56" fmla="*/ 1502402 h 3120373"/>
              <a:gd name="connsiteX57" fmla="*/ 0 w 2195098"/>
              <a:gd name="connsiteY57" fmla="*/ 1386832 h 3120373"/>
              <a:gd name="connsiteX58" fmla="*/ 0 w 2195098"/>
              <a:gd name="connsiteY58" fmla="*/ 1271263 h 3120373"/>
              <a:gd name="connsiteX59" fmla="*/ 0 w 2195098"/>
              <a:gd name="connsiteY59" fmla="*/ 1155693 h 3120373"/>
              <a:gd name="connsiteX60" fmla="*/ 0 w 2195098"/>
              <a:gd name="connsiteY60" fmla="*/ 1040124 h 3120373"/>
              <a:gd name="connsiteX61" fmla="*/ 0 w 2195098"/>
              <a:gd name="connsiteY61" fmla="*/ 924555 h 3120373"/>
              <a:gd name="connsiteX62" fmla="*/ 0 w 2195098"/>
              <a:gd name="connsiteY62" fmla="*/ 808985 h 3120373"/>
              <a:gd name="connsiteX63" fmla="*/ 0 w 2195098"/>
              <a:gd name="connsiteY63" fmla="*/ 693416 h 3120373"/>
              <a:gd name="connsiteX64" fmla="*/ 0 w 2195098"/>
              <a:gd name="connsiteY64" fmla="*/ 577847 h 3120373"/>
              <a:gd name="connsiteX65" fmla="*/ 0 w 2195098"/>
              <a:gd name="connsiteY65" fmla="*/ 462277 h 3120373"/>
              <a:gd name="connsiteX66" fmla="*/ 0 w 2195098"/>
              <a:gd name="connsiteY66" fmla="*/ 346708 h 3120373"/>
              <a:gd name="connsiteX67" fmla="*/ 0 w 2195098"/>
              <a:gd name="connsiteY67" fmla="*/ 231139 h 3120373"/>
              <a:gd name="connsiteX68" fmla="*/ 0 w 2195098"/>
              <a:gd name="connsiteY68" fmla="*/ 115569 h 3120373"/>
              <a:gd name="connsiteX69" fmla="*/ 0 w 2195098"/>
              <a:gd name="connsiteY69" fmla="*/ 0 h 3120373"/>
              <a:gd name="connsiteX70" fmla="*/ 81300 w 2195098"/>
              <a:gd name="connsiteY70" fmla="*/ 0 h 3120373"/>
              <a:gd name="connsiteX71" fmla="*/ 162600 w 2195098"/>
              <a:gd name="connsiteY71" fmla="*/ 0 h 3120373"/>
              <a:gd name="connsiteX72" fmla="*/ 243900 w 2195098"/>
              <a:gd name="connsiteY72" fmla="*/ 0 h 3120373"/>
              <a:gd name="connsiteX73" fmla="*/ 325199 w 2195098"/>
              <a:gd name="connsiteY73" fmla="*/ 0 h 3120373"/>
              <a:gd name="connsiteX74" fmla="*/ 406499 w 2195098"/>
              <a:gd name="connsiteY74" fmla="*/ 0 h 3120373"/>
              <a:gd name="connsiteX75" fmla="*/ 487799 w 2195098"/>
              <a:gd name="connsiteY75" fmla="*/ 0 h 3120373"/>
              <a:gd name="connsiteX76" fmla="*/ 569099 w 2195098"/>
              <a:gd name="connsiteY76" fmla="*/ 0 h 3120373"/>
              <a:gd name="connsiteX77" fmla="*/ 650399 w 2195098"/>
              <a:gd name="connsiteY77" fmla="*/ 0 h 3120373"/>
              <a:gd name="connsiteX78" fmla="*/ 731699 w 2195098"/>
              <a:gd name="connsiteY78" fmla="*/ 0 h 3120373"/>
              <a:gd name="connsiteX79" fmla="*/ 812999 w 2195098"/>
              <a:gd name="connsiteY79" fmla="*/ 0 h 3120373"/>
              <a:gd name="connsiteX80" fmla="*/ 894299 w 2195098"/>
              <a:gd name="connsiteY80" fmla="*/ 0 h 3120373"/>
              <a:gd name="connsiteX81" fmla="*/ 975599 w 2195098"/>
              <a:gd name="connsiteY81" fmla="*/ 0 h 3120373"/>
              <a:gd name="connsiteX82" fmla="*/ 1056899 w 2195098"/>
              <a:gd name="connsiteY82" fmla="*/ 0 h 3120373"/>
              <a:gd name="connsiteX83" fmla="*/ 1138199 w 2195098"/>
              <a:gd name="connsiteY83" fmla="*/ 0 h 3120373"/>
              <a:gd name="connsiteX84" fmla="*/ 1219499 w 2195098"/>
              <a:gd name="connsiteY84" fmla="*/ 0 h 3120373"/>
              <a:gd name="connsiteX85" fmla="*/ 1300799 w 2195098"/>
              <a:gd name="connsiteY85" fmla="*/ 0 h 3120373"/>
              <a:gd name="connsiteX86" fmla="*/ 1382099 w 2195098"/>
              <a:gd name="connsiteY86" fmla="*/ 0 h 3120373"/>
              <a:gd name="connsiteX87" fmla="*/ 1463399 w 2195098"/>
              <a:gd name="connsiteY87" fmla="*/ 0 h 3120373"/>
              <a:gd name="connsiteX88" fmla="*/ 1544699 w 2195098"/>
              <a:gd name="connsiteY88" fmla="*/ 0 h 3120373"/>
              <a:gd name="connsiteX89" fmla="*/ 1625999 w 2195098"/>
              <a:gd name="connsiteY89" fmla="*/ 0 h 3120373"/>
              <a:gd name="connsiteX90" fmla="*/ 1707299 w 2195098"/>
              <a:gd name="connsiteY90" fmla="*/ 0 h 3120373"/>
              <a:gd name="connsiteX91" fmla="*/ 1788599 w 2195098"/>
              <a:gd name="connsiteY91" fmla="*/ 0 h 3120373"/>
              <a:gd name="connsiteX92" fmla="*/ 1869898 w 2195098"/>
              <a:gd name="connsiteY92" fmla="*/ 0 h 3120373"/>
              <a:gd name="connsiteX93" fmla="*/ 1951198 w 2195098"/>
              <a:gd name="connsiteY93" fmla="*/ 0 h 3120373"/>
              <a:gd name="connsiteX94" fmla="*/ 2032498 w 2195098"/>
              <a:gd name="connsiteY94" fmla="*/ 0 h 3120373"/>
              <a:gd name="connsiteX95" fmla="*/ 2113798 w 2195098"/>
              <a:gd name="connsiteY95" fmla="*/ 0 h 3120373"/>
              <a:gd name="connsiteX96" fmla="*/ 2195098 w 2195098"/>
              <a:gd name="connsiteY96" fmla="*/ 0 h 3120373"/>
              <a:gd name="connsiteX97" fmla="*/ 2195098 w 2195098"/>
              <a:gd name="connsiteY97" fmla="*/ 115569 h 3120373"/>
              <a:gd name="connsiteX98" fmla="*/ 2195098 w 2195098"/>
              <a:gd name="connsiteY98" fmla="*/ 231139 h 3120373"/>
              <a:gd name="connsiteX99" fmla="*/ 2195098 w 2195098"/>
              <a:gd name="connsiteY99" fmla="*/ 346708 h 3120373"/>
              <a:gd name="connsiteX100" fmla="*/ 2195098 w 2195098"/>
              <a:gd name="connsiteY100" fmla="*/ 462278 h 3120373"/>
              <a:gd name="connsiteX0" fmla="*/ 2195098 w 2195098"/>
              <a:gd name="connsiteY0" fmla="*/ 1502402 h 3120373"/>
              <a:gd name="connsiteX1" fmla="*/ 2195098 w 2195098"/>
              <a:gd name="connsiteY1" fmla="*/ 1617972 h 3120373"/>
              <a:gd name="connsiteX2" fmla="*/ 2195098 w 2195098"/>
              <a:gd name="connsiteY2" fmla="*/ 1733541 h 3120373"/>
              <a:gd name="connsiteX3" fmla="*/ 2195098 w 2195098"/>
              <a:gd name="connsiteY3" fmla="*/ 1849110 h 3120373"/>
              <a:gd name="connsiteX4" fmla="*/ 2195098 w 2195098"/>
              <a:gd name="connsiteY4" fmla="*/ 1964680 h 3120373"/>
              <a:gd name="connsiteX5" fmla="*/ 2195098 w 2195098"/>
              <a:gd name="connsiteY5" fmla="*/ 2080249 h 3120373"/>
              <a:gd name="connsiteX6" fmla="*/ 2195098 w 2195098"/>
              <a:gd name="connsiteY6" fmla="*/ 2195818 h 3120373"/>
              <a:gd name="connsiteX7" fmla="*/ 2195098 w 2195098"/>
              <a:gd name="connsiteY7" fmla="*/ 2311388 h 3120373"/>
              <a:gd name="connsiteX8" fmla="*/ 2195098 w 2195098"/>
              <a:gd name="connsiteY8" fmla="*/ 2426957 h 3120373"/>
              <a:gd name="connsiteX9" fmla="*/ 2195098 w 2195098"/>
              <a:gd name="connsiteY9" fmla="*/ 2542526 h 3120373"/>
              <a:gd name="connsiteX10" fmla="*/ 2195098 w 2195098"/>
              <a:gd name="connsiteY10" fmla="*/ 2658096 h 3120373"/>
              <a:gd name="connsiteX11" fmla="*/ 2195098 w 2195098"/>
              <a:gd name="connsiteY11" fmla="*/ 2773665 h 3120373"/>
              <a:gd name="connsiteX12" fmla="*/ 2195098 w 2195098"/>
              <a:gd name="connsiteY12" fmla="*/ 2889234 h 3120373"/>
              <a:gd name="connsiteX13" fmla="*/ 2195098 w 2195098"/>
              <a:gd name="connsiteY13" fmla="*/ 3004804 h 3120373"/>
              <a:gd name="connsiteX14" fmla="*/ 2195098 w 2195098"/>
              <a:gd name="connsiteY14" fmla="*/ 3120373 h 3120373"/>
              <a:gd name="connsiteX15" fmla="*/ 2113798 w 2195098"/>
              <a:gd name="connsiteY15" fmla="*/ 3120373 h 3120373"/>
              <a:gd name="connsiteX16" fmla="*/ 2032498 w 2195098"/>
              <a:gd name="connsiteY16" fmla="*/ 3120373 h 3120373"/>
              <a:gd name="connsiteX17" fmla="*/ 1951198 w 2195098"/>
              <a:gd name="connsiteY17" fmla="*/ 3120373 h 3120373"/>
              <a:gd name="connsiteX18" fmla="*/ 1869898 w 2195098"/>
              <a:gd name="connsiteY18" fmla="*/ 3120373 h 3120373"/>
              <a:gd name="connsiteX19" fmla="*/ 1788599 w 2195098"/>
              <a:gd name="connsiteY19" fmla="*/ 3120373 h 3120373"/>
              <a:gd name="connsiteX20" fmla="*/ 1707299 w 2195098"/>
              <a:gd name="connsiteY20" fmla="*/ 3120373 h 3120373"/>
              <a:gd name="connsiteX21" fmla="*/ 1625999 w 2195098"/>
              <a:gd name="connsiteY21" fmla="*/ 3120373 h 3120373"/>
              <a:gd name="connsiteX22" fmla="*/ 1544699 w 2195098"/>
              <a:gd name="connsiteY22" fmla="*/ 3120373 h 3120373"/>
              <a:gd name="connsiteX23" fmla="*/ 1463399 w 2195098"/>
              <a:gd name="connsiteY23" fmla="*/ 3120373 h 3120373"/>
              <a:gd name="connsiteX24" fmla="*/ 1382099 w 2195098"/>
              <a:gd name="connsiteY24" fmla="*/ 3120373 h 3120373"/>
              <a:gd name="connsiteX25" fmla="*/ 1300799 w 2195098"/>
              <a:gd name="connsiteY25" fmla="*/ 3120373 h 3120373"/>
              <a:gd name="connsiteX26" fmla="*/ 1219499 w 2195098"/>
              <a:gd name="connsiteY26" fmla="*/ 3120373 h 3120373"/>
              <a:gd name="connsiteX27" fmla="*/ 1138199 w 2195098"/>
              <a:gd name="connsiteY27" fmla="*/ 3120373 h 3120373"/>
              <a:gd name="connsiteX28" fmla="*/ 1056899 w 2195098"/>
              <a:gd name="connsiteY28" fmla="*/ 3120373 h 3120373"/>
              <a:gd name="connsiteX29" fmla="*/ 975599 w 2195098"/>
              <a:gd name="connsiteY29" fmla="*/ 3120373 h 3120373"/>
              <a:gd name="connsiteX30" fmla="*/ 894299 w 2195098"/>
              <a:gd name="connsiteY30" fmla="*/ 3120373 h 3120373"/>
              <a:gd name="connsiteX31" fmla="*/ 812999 w 2195098"/>
              <a:gd name="connsiteY31" fmla="*/ 3120373 h 3120373"/>
              <a:gd name="connsiteX32" fmla="*/ 731699 w 2195098"/>
              <a:gd name="connsiteY32" fmla="*/ 3120373 h 3120373"/>
              <a:gd name="connsiteX33" fmla="*/ 650399 w 2195098"/>
              <a:gd name="connsiteY33" fmla="*/ 3120373 h 3120373"/>
              <a:gd name="connsiteX34" fmla="*/ 569099 w 2195098"/>
              <a:gd name="connsiteY34" fmla="*/ 3120373 h 3120373"/>
              <a:gd name="connsiteX35" fmla="*/ 487799 w 2195098"/>
              <a:gd name="connsiteY35" fmla="*/ 3120373 h 3120373"/>
              <a:gd name="connsiteX36" fmla="*/ 406499 w 2195098"/>
              <a:gd name="connsiteY36" fmla="*/ 3120373 h 3120373"/>
              <a:gd name="connsiteX37" fmla="*/ 325199 w 2195098"/>
              <a:gd name="connsiteY37" fmla="*/ 3120373 h 3120373"/>
              <a:gd name="connsiteX38" fmla="*/ 243900 w 2195098"/>
              <a:gd name="connsiteY38" fmla="*/ 3120373 h 3120373"/>
              <a:gd name="connsiteX39" fmla="*/ 162600 w 2195098"/>
              <a:gd name="connsiteY39" fmla="*/ 3120373 h 3120373"/>
              <a:gd name="connsiteX40" fmla="*/ 813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3004804 h 3120373"/>
              <a:gd name="connsiteX43" fmla="*/ 0 w 2195098"/>
              <a:gd name="connsiteY43" fmla="*/ 2889234 h 3120373"/>
              <a:gd name="connsiteX44" fmla="*/ 0 w 2195098"/>
              <a:gd name="connsiteY44" fmla="*/ 2773665 h 3120373"/>
              <a:gd name="connsiteX45" fmla="*/ 0 w 2195098"/>
              <a:gd name="connsiteY45" fmla="*/ 2658096 h 3120373"/>
              <a:gd name="connsiteX46" fmla="*/ 0 w 2195098"/>
              <a:gd name="connsiteY46" fmla="*/ 2542526 h 3120373"/>
              <a:gd name="connsiteX47" fmla="*/ 0 w 2195098"/>
              <a:gd name="connsiteY47" fmla="*/ 2426957 h 3120373"/>
              <a:gd name="connsiteX48" fmla="*/ 0 w 2195098"/>
              <a:gd name="connsiteY48" fmla="*/ 2311388 h 3120373"/>
              <a:gd name="connsiteX49" fmla="*/ 0 w 2195098"/>
              <a:gd name="connsiteY49" fmla="*/ 2195818 h 3120373"/>
              <a:gd name="connsiteX50" fmla="*/ 0 w 2195098"/>
              <a:gd name="connsiteY50" fmla="*/ 2080249 h 3120373"/>
              <a:gd name="connsiteX51" fmla="*/ 0 w 2195098"/>
              <a:gd name="connsiteY51" fmla="*/ 1964680 h 3120373"/>
              <a:gd name="connsiteX52" fmla="*/ 0 w 2195098"/>
              <a:gd name="connsiteY52" fmla="*/ 1849110 h 3120373"/>
              <a:gd name="connsiteX53" fmla="*/ 0 w 2195098"/>
              <a:gd name="connsiteY53" fmla="*/ 1733541 h 3120373"/>
              <a:gd name="connsiteX54" fmla="*/ 0 w 2195098"/>
              <a:gd name="connsiteY54" fmla="*/ 1617971 h 3120373"/>
              <a:gd name="connsiteX55" fmla="*/ 0 w 2195098"/>
              <a:gd name="connsiteY55" fmla="*/ 1502402 h 3120373"/>
              <a:gd name="connsiteX56" fmla="*/ 0 w 2195098"/>
              <a:gd name="connsiteY56" fmla="*/ 1386832 h 3120373"/>
              <a:gd name="connsiteX57" fmla="*/ 0 w 2195098"/>
              <a:gd name="connsiteY57" fmla="*/ 1271263 h 3120373"/>
              <a:gd name="connsiteX58" fmla="*/ 0 w 2195098"/>
              <a:gd name="connsiteY58" fmla="*/ 1155693 h 3120373"/>
              <a:gd name="connsiteX59" fmla="*/ 0 w 2195098"/>
              <a:gd name="connsiteY59" fmla="*/ 1040124 h 3120373"/>
              <a:gd name="connsiteX60" fmla="*/ 0 w 2195098"/>
              <a:gd name="connsiteY60" fmla="*/ 924555 h 3120373"/>
              <a:gd name="connsiteX61" fmla="*/ 0 w 2195098"/>
              <a:gd name="connsiteY61" fmla="*/ 808985 h 3120373"/>
              <a:gd name="connsiteX62" fmla="*/ 0 w 2195098"/>
              <a:gd name="connsiteY62" fmla="*/ 693416 h 3120373"/>
              <a:gd name="connsiteX63" fmla="*/ 0 w 2195098"/>
              <a:gd name="connsiteY63" fmla="*/ 577847 h 3120373"/>
              <a:gd name="connsiteX64" fmla="*/ 0 w 2195098"/>
              <a:gd name="connsiteY64" fmla="*/ 462277 h 3120373"/>
              <a:gd name="connsiteX65" fmla="*/ 0 w 2195098"/>
              <a:gd name="connsiteY65" fmla="*/ 346708 h 3120373"/>
              <a:gd name="connsiteX66" fmla="*/ 0 w 2195098"/>
              <a:gd name="connsiteY66" fmla="*/ 231139 h 3120373"/>
              <a:gd name="connsiteX67" fmla="*/ 0 w 2195098"/>
              <a:gd name="connsiteY67" fmla="*/ 115569 h 3120373"/>
              <a:gd name="connsiteX68" fmla="*/ 0 w 2195098"/>
              <a:gd name="connsiteY68" fmla="*/ 0 h 3120373"/>
              <a:gd name="connsiteX69" fmla="*/ 81300 w 2195098"/>
              <a:gd name="connsiteY69" fmla="*/ 0 h 3120373"/>
              <a:gd name="connsiteX70" fmla="*/ 162600 w 2195098"/>
              <a:gd name="connsiteY70" fmla="*/ 0 h 3120373"/>
              <a:gd name="connsiteX71" fmla="*/ 243900 w 2195098"/>
              <a:gd name="connsiteY71" fmla="*/ 0 h 3120373"/>
              <a:gd name="connsiteX72" fmla="*/ 325199 w 2195098"/>
              <a:gd name="connsiteY72" fmla="*/ 0 h 3120373"/>
              <a:gd name="connsiteX73" fmla="*/ 406499 w 2195098"/>
              <a:gd name="connsiteY73" fmla="*/ 0 h 3120373"/>
              <a:gd name="connsiteX74" fmla="*/ 487799 w 2195098"/>
              <a:gd name="connsiteY74" fmla="*/ 0 h 3120373"/>
              <a:gd name="connsiteX75" fmla="*/ 569099 w 2195098"/>
              <a:gd name="connsiteY75" fmla="*/ 0 h 3120373"/>
              <a:gd name="connsiteX76" fmla="*/ 650399 w 2195098"/>
              <a:gd name="connsiteY76" fmla="*/ 0 h 3120373"/>
              <a:gd name="connsiteX77" fmla="*/ 731699 w 2195098"/>
              <a:gd name="connsiteY77" fmla="*/ 0 h 3120373"/>
              <a:gd name="connsiteX78" fmla="*/ 812999 w 2195098"/>
              <a:gd name="connsiteY78" fmla="*/ 0 h 3120373"/>
              <a:gd name="connsiteX79" fmla="*/ 894299 w 2195098"/>
              <a:gd name="connsiteY79" fmla="*/ 0 h 3120373"/>
              <a:gd name="connsiteX80" fmla="*/ 975599 w 2195098"/>
              <a:gd name="connsiteY80" fmla="*/ 0 h 3120373"/>
              <a:gd name="connsiteX81" fmla="*/ 1056899 w 2195098"/>
              <a:gd name="connsiteY81" fmla="*/ 0 h 3120373"/>
              <a:gd name="connsiteX82" fmla="*/ 1138199 w 2195098"/>
              <a:gd name="connsiteY82" fmla="*/ 0 h 3120373"/>
              <a:gd name="connsiteX83" fmla="*/ 1219499 w 2195098"/>
              <a:gd name="connsiteY83" fmla="*/ 0 h 3120373"/>
              <a:gd name="connsiteX84" fmla="*/ 1300799 w 2195098"/>
              <a:gd name="connsiteY84" fmla="*/ 0 h 3120373"/>
              <a:gd name="connsiteX85" fmla="*/ 1382099 w 2195098"/>
              <a:gd name="connsiteY85" fmla="*/ 0 h 3120373"/>
              <a:gd name="connsiteX86" fmla="*/ 1463399 w 2195098"/>
              <a:gd name="connsiteY86" fmla="*/ 0 h 3120373"/>
              <a:gd name="connsiteX87" fmla="*/ 1544699 w 2195098"/>
              <a:gd name="connsiteY87" fmla="*/ 0 h 3120373"/>
              <a:gd name="connsiteX88" fmla="*/ 1625999 w 2195098"/>
              <a:gd name="connsiteY88" fmla="*/ 0 h 3120373"/>
              <a:gd name="connsiteX89" fmla="*/ 1707299 w 2195098"/>
              <a:gd name="connsiteY89" fmla="*/ 0 h 3120373"/>
              <a:gd name="connsiteX90" fmla="*/ 1788599 w 2195098"/>
              <a:gd name="connsiteY90" fmla="*/ 0 h 3120373"/>
              <a:gd name="connsiteX91" fmla="*/ 1869898 w 2195098"/>
              <a:gd name="connsiteY91" fmla="*/ 0 h 3120373"/>
              <a:gd name="connsiteX92" fmla="*/ 1951198 w 2195098"/>
              <a:gd name="connsiteY92" fmla="*/ 0 h 3120373"/>
              <a:gd name="connsiteX93" fmla="*/ 2032498 w 2195098"/>
              <a:gd name="connsiteY93" fmla="*/ 0 h 3120373"/>
              <a:gd name="connsiteX94" fmla="*/ 2113798 w 2195098"/>
              <a:gd name="connsiteY94" fmla="*/ 0 h 3120373"/>
              <a:gd name="connsiteX95" fmla="*/ 2195098 w 2195098"/>
              <a:gd name="connsiteY95" fmla="*/ 0 h 3120373"/>
              <a:gd name="connsiteX96" fmla="*/ 2195098 w 2195098"/>
              <a:gd name="connsiteY96" fmla="*/ 115569 h 3120373"/>
              <a:gd name="connsiteX97" fmla="*/ 2195098 w 2195098"/>
              <a:gd name="connsiteY97" fmla="*/ 231139 h 3120373"/>
              <a:gd name="connsiteX98" fmla="*/ 2195098 w 2195098"/>
              <a:gd name="connsiteY98" fmla="*/ 346708 h 3120373"/>
              <a:gd name="connsiteX99" fmla="*/ 2195098 w 2195098"/>
              <a:gd name="connsiteY99" fmla="*/ 462278 h 3120373"/>
              <a:gd name="connsiteX0" fmla="*/ 2195098 w 2195098"/>
              <a:gd name="connsiteY0" fmla="*/ 1617972 h 3120373"/>
              <a:gd name="connsiteX1" fmla="*/ 2195098 w 2195098"/>
              <a:gd name="connsiteY1" fmla="*/ 1733541 h 3120373"/>
              <a:gd name="connsiteX2" fmla="*/ 2195098 w 2195098"/>
              <a:gd name="connsiteY2" fmla="*/ 1849110 h 3120373"/>
              <a:gd name="connsiteX3" fmla="*/ 2195098 w 2195098"/>
              <a:gd name="connsiteY3" fmla="*/ 1964680 h 3120373"/>
              <a:gd name="connsiteX4" fmla="*/ 2195098 w 2195098"/>
              <a:gd name="connsiteY4" fmla="*/ 2080249 h 3120373"/>
              <a:gd name="connsiteX5" fmla="*/ 2195098 w 2195098"/>
              <a:gd name="connsiteY5" fmla="*/ 2195818 h 3120373"/>
              <a:gd name="connsiteX6" fmla="*/ 2195098 w 2195098"/>
              <a:gd name="connsiteY6" fmla="*/ 2311388 h 3120373"/>
              <a:gd name="connsiteX7" fmla="*/ 2195098 w 2195098"/>
              <a:gd name="connsiteY7" fmla="*/ 2426957 h 3120373"/>
              <a:gd name="connsiteX8" fmla="*/ 2195098 w 2195098"/>
              <a:gd name="connsiteY8" fmla="*/ 2542526 h 3120373"/>
              <a:gd name="connsiteX9" fmla="*/ 2195098 w 2195098"/>
              <a:gd name="connsiteY9" fmla="*/ 2658096 h 3120373"/>
              <a:gd name="connsiteX10" fmla="*/ 2195098 w 2195098"/>
              <a:gd name="connsiteY10" fmla="*/ 2773665 h 3120373"/>
              <a:gd name="connsiteX11" fmla="*/ 2195098 w 2195098"/>
              <a:gd name="connsiteY11" fmla="*/ 2889234 h 3120373"/>
              <a:gd name="connsiteX12" fmla="*/ 2195098 w 2195098"/>
              <a:gd name="connsiteY12" fmla="*/ 3004804 h 3120373"/>
              <a:gd name="connsiteX13" fmla="*/ 2195098 w 2195098"/>
              <a:gd name="connsiteY13" fmla="*/ 3120373 h 3120373"/>
              <a:gd name="connsiteX14" fmla="*/ 2113798 w 2195098"/>
              <a:gd name="connsiteY14" fmla="*/ 3120373 h 3120373"/>
              <a:gd name="connsiteX15" fmla="*/ 2032498 w 2195098"/>
              <a:gd name="connsiteY15" fmla="*/ 3120373 h 3120373"/>
              <a:gd name="connsiteX16" fmla="*/ 1951198 w 2195098"/>
              <a:gd name="connsiteY16" fmla="*/ 3120373 h 3120373"/>
              <a:gd name="connsiteX17" fmla="*/ 1869898 w 2195098"/>
              <a:gd name="connsiteY17" fmla="*/ 3120373 h 3120373"/>
              <a:gd name="connsiteX18" fmla="*/ 1788599 w 2195098"/>
              <a:gd name="connsiteY18" fmla="*/ 3120373 h 3120373"/>
              <a:gd name="connsiteX19" fmla="*/ 1707299 w 2195098"/>
              <a:gd name="connsiteY19" fmla="*/ 3120373 h 3120373"/>
              <a:gd name="connsiteX20" fmla="*/ 1625999 w 2195098"/>
              <a:gd name="connsiteY20" fmla="*/ 3120373 h 3120373"/>
              <a:gd name="connsiteX21" fmla="*/ 1544699 w 2195098"/>
              <a:gd name="connsiteY21" fmla="*/ 3120373 h 3120373"/>
              <a:gd name="connsiteX22" fmla="*/ 1463399 w 2195098"/>
              <a:gd name="connsiteY22" fmla="*/ 3120373 h 3120373"/>
              <a:gd name="connsiteX23" fmla="*/ 1382099 w 2195098"/>
              <a:gd name="connsiteY23" fmla="*/ 3120373 h 3120373"/>
              <a:gd name="connsiteX24" fmla="*/ 1300799 w 2195098"/>
              <a:gd name="connsiteY24" fmla="*/ 3120373 h 3120373"/>
              <a:gd name="connsiteX25" fmla="*/ 1219499 w 2195098"/>
              <a:gd name="connsiteY25" fmla="*/ 3120373 h 3120373"/>
              <a:gd name="connsiteX26" fmla="*/ 1138199 w 2195098"/>
              <a:gd name="connsiteY26" fmla="*/ 3120373 h 3120373"/>
              <a:gd name="connsiteX27" fmla="*/ 1056899 w 2195098"/>
              <a:gd name="connsiteY27" fmla="*/ 3120373 h 3120373"/>
              <a:gd name="connsiteX28" fmla="*/ 975599 w 2195098"/>
              <a:gd name="connsiteY28" fmla="*/ 3120373 h 3120373"/>
              <a:gd name="connsiteX29" fmla="*/ 894299 w 2195098"/>
              <a:gd name="connsiteY29" fmla="*/ 3120373 h 3120373"/>
              <a:gd name="connsiteX30" fmla="*/ 812999 w 2195098"/>
              <a:gd name="connsiteY30" fmla="*/ 3120373 h 3120373"/>
              <a:gd name="connsiteX31" fmla="*/ 731699 w 2195098"/>
              <a:gd name="connsiteY31" fmla="*/ 3120373 h 3120373"/>
              <a:gd name="connsiteX32" fmla="*/ 650399 w 2195098"/>
              <a:gd name="connsiteY32" fmla="*/ 3120373 h 3120373"/>
              <a:gd name="connsiteX33" fmla="*/ 569099 w 2195098"/>
              <a:gd name="connsiteY33" fmla="*/ 3120373 h 3120373"/>
              <a:gd name="connsiteX34" fmla="*/ 487799 w 2195098"/>
              <a:gd name="connsiteY34" fmla="*/ 3120373 h 3120373"/>
              <a:gd name="connsiteX35" fmla="*/ 406499 w 2195098"/>
              <a:gd name="connsiteY35" fmla="*/ 3120373 h 3120373"/>
              <a:gd name="connsiteX36" fmla="*/ 325199 w 2195098"/>
              <a:gd name="connsiteY36" fmla="*/ 3120373 h 3120373"/>
              <a:gd name="connsiteX37" fmla="*/ 243900 w 2195098"/>
              <a:gd name="connsiteY37" fmla="*/ 3120373 h 3120373"/>
              <a:gd name="connsiteX38" fmla="*/ 162600 w 2195098"/>
              <a:gd name="connsiteY38" fmla="*/ 3120373 h 3120373"/>
              <a:gd name="connsiteX39" fmla="*/ 813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3004804 h 3120373"/>
              <a:gd name="connsiteX42" fmla="*/ 0 w 2195098"/>
              <a:gd name="connsiteY42" fmla="*/ 2889234 h 3120373"/>
              <a:gd name="connsiteX43" fmla="*/ 0 w 2195098"/>
              <a:gd name="connsiteY43" fmla="*/ 2773665 h 3120373"/>
              <a:gd name="connsiteX44" fmla="*/ 0 w 2195098"/>
              <a:gd name="connsiteY44" fmla="*/ 2658096 h 3120373"/>
              <a:gd name="connsiteX45" fmla="*/ 0 w 2195098"/>
              <a:gd name="connsiteY45" fmla="*/ 2542526 h 3120373"/>
              <a:gd name="connsiteX46" fmla="*/ 0 w 2195098"/>
              <a:gd name="connsiteY46" fmla="*/ 2426957 h 3120373"/>
              <a:gd name="connsiteX47" fmla="*/ 0 w 2195098"/>
              <a:gd name="connsiteY47" fmla="*/ 2311388 h 3120373"/>
              <a:gd name="connsiteX48" fmla="*/ 0 w 2195098"/>
              <a:gd name="connsiteY48" fmla="*/ 2195818 h 3120373"/>
              <a:gd name="connsiteX49" fmla="*/ 0 w 2195098"/>
              <a:gd name="connsiteY49" fmla="*/ 2080249 h 3120373"/>
              <a:gd name="connsiteX50" fmla="*/ 0 w 2195098"/>
              <a:gd name="connsiteY50" fmla="*/ 1964680 h 3120373"/>
              <a:gd name="connsiteX51" fmla="*/ 0 w 2195098"/>
              <a:gd name="connsiteY51" fmla="*/ 1849110 h 3120373"/>
              <a:gd name="connsiteX52" fmla="*/ 0 w 2195098"/>
              <a:gd name="connsiteY52" fmla="*/ 1733541 h 3120373"/>
              <a:gd name="connsiteX53" fmla="*/ 0 w 2195098"/>
              <a:gd name="connsiteY53" fmla="*/ 1617971 h 3120373"/>
              <a:gd name="connsiteX54" fmla="*/ 0 w 2195098"/>
              <a:gd name="connsiteY54" fmla="*/ 1502402 h 3120373"/>
              <a:gd name="connsiteX55" fmla="*/ 0 w 2195098"/>
              <a:gd name="connsiteY55" fmla="*/ 1386832 h 3120373"/>
              <a:gd name="connsiteX56" fmla="*/ 0 w 2195098"/>
              <a:gd name="connsiteY56" fmla="*/ 1271263 h 3120373"/>
              <a:gd name="connsiteX57" fmla="*/ 0 w 2195098"/>
              <a:gd name="connsiteY57" fmla="*/ 1155693 h 3120373"/>
              <a:gd name="connsiteX58" fmla="*/ 0 w 2195098"/>
              <a:gd name="connsiteY58" fmla="*/ 1040124 h 3120373"/>
              <a:gd name="connsiteX59" fmla="*/ 0 w 2195098"/>
              <a:gd name="connsiteY59" fmla="*/ 924555 h 3120373"/>
              <a:gd name="connsiteX60" fmla="*/ 0 w 2195098"/>
              <a:gd name="connsiteY60" fmla="*/ 808985 h 3120373"/>
              <a:gd name="connsiteX61" fmla="*/ 0 w 2195098"/>
              <a:gd name="connsiteY61" fmla="*/ 693416 h 3120373"/>
              <a:gd name="connsiteX62" fmla="*/ 0 w 2195098"/>
              <a:gd name="connsiteY62" fmla="*/ 577847 h 3120373"/>
              <a:gd name="connsiteX63" fmla="*/ 0 w 2195098"/>
              <a:gd name="connsiteY63" fmla="*/ 462277 h 3120373"/>
              <a:gd name="connsiteX64" fmla="*/ 0 w 2195098"/>
              <a:gd name="connsiteY64" fmla="*/ 346708 h 3120373"/>
              <a:gd name="connsiteX65" fmla="*/ 0 w 2195098"/>
              <a:gd name="connsiteY65" fmla="*/ 231139 h 3120373"/>
              <a:gd name="connsiteX66" fmla="*/ 0 w 2195098"/>
              <a:gd name="connsiteY66" fmla="*/ 115569 h 3120373"/>
              <a:gd name="connsiteX67" fmla="*/ 0 w 2195098"/>
              <a:gd name="connsiteY67" fmla="*/ 0 h 3120373"/>
              <a:gd name="connsiteX68" fmla="*/ 81300 w 2195098"/>
              <a:gd name="connsiteY68" fmla="*/ 0 h 3120373"/>
              <a:gd name="connsiteX69" fmla="*/ 162600 w 2195098"/>
              <a:gd name="connsiteY69" fmla="*/ 0 h 3120373"/>
              <a:gd name="connsiteX70" fmla="*/ 243900 w 2195098"/>
              <a:gd name="connsiteY70" fmla="*/ 0 h 3120373"/>
              <a:gd name="connsiteX71" fmla="*/ 325199 w 2195098"/>
              <a:gd name="connsiteY71" fmla="*/ 0 h 3120373"/>
              <a:gd name="connsiteX72" fmla="*/ 406499 w 2195098"/>
              <a:gd name="connsiteY72" fmla="*/ 0 h 3120373"/>
              <a:gd name="connsiteX73" fmla="*/ 487799 w 2195098"/>
              <a:gd name="connsiteY73" fmla="*/ 0 h 3120373"/>
              <a:gd name="connsiteX74" fmla="*/ 569099 w 2195098"/>
              <a:gd name="connsiteY74" fmla="*/ 0 h 3120373"/>
              <a:gd name="connsiteX75" fmla="*/ 650399 w 2195098"/>
              <a:gd name="connsiteY75" fmla="*/ 0 h 3120373"/>
              <a:gd name="connsiteX76" fmla="*/ 731699 w 2195098"/>
              <a:gd name="connsiteY76" fmla="*/ 0 h 3120373"/>
              <a:gd name="connsiteX77" fmla="*/ 812999 w 2195098"/>
              <a:gd name="connsiteY77" fmla="*/ 0 h 3120373"/>
              <a:gd name="connsiteX78" fmla="*/ 894299 w 2195098"/>
              <a:gd name="connsiteY78" fmla="*/ 0 h 3120373"/>
              <a:gd name="connsiteX79" fmla="*/ 975599 w 2195098"/>
              <a:gd name="connsiteY79" fmla="*/ 0 h 3120373"/>
              <a:gd name="connsiteX80" fmla="*/ 1056899 w 2195098"/>
              <a:gd name="connsiteY80" fmla="*/ 0 h 3120373"/>
              <a:gd name="connsiteX81" fmla="*/ 1138199 w 2195098"/>
              <a:gd name="connsiteY81" fmla="*/ 0 h 3120373"/>
              <a:gd name="connsiteX82" fmla="*/ 1219499 w 2195098"/>
              <a:gd name="connsiteY82" fmla="*/ 0 h 3120373"/>
              <a:gd name="connsiteX83" fmla="*/ 1300799 w 2195098"/>
              <a:gd name="connsiteY83" fmla="*/ 0 h 3120373"/>
              <a:gd name="connsiteX84" fmla="*/ 1382099 w 2195098"/>
              <a:gd name="connsiteY84" fmla="*/ 0 h 3120373"/>
              <a:gd name="connsiteX85" fmla="*/ 1463399 w 2195098"/>
              <a:gd name="connsiteY85" fmla="*/ 0 h 3120373"/>
              <a:gd name="connsiteX86" fmla="*/ 1544699 w 2195098"/>
              <a:gd name="connsiteY86" fmla="*/ 0 h 3120373"/>
              <a:gd name="connsiteX87" fmla="*/ 1625999 w 2195098"/>
              <a:gd name="connsiteY87" fmla="*/ 0 h 3120373"/>
              <a:gd name="connsiteX88" fmla="*/ 1707299 w 2195098"/>
              <a:gd name="connsiteY88" fmla="*/ 0 h 3120373"/>
              <a:gd name="connsiteX89" fmla="*/ 1788599 w 2195098"/>
              <a:gd name="connsiteY89" fmla="*/ 0 h 3120373"/>
              <a:gd name="connsiteX90" fmla="*/ 1869898 w 2195098"/>
              <a:gd name="connsiteY90" fmla="*/ 0 h 3120373"/>
              <a:gd name="connsiteX91" fmla="*/ 1951198 w 2195098"/>
              <a:gd name="connsiteY91" fmla="*/ 0 h 3120373"/>
              <a:gd name="connsiteX92" fmla="*/ 2032498 w 2195098"/>
              <a:gd name="connsiteY92" fmla="*/ 0 h 3120373"/>
              <a:gd name="connsiteX93" fmla="*/ 2113798 w 2195098"/>
              <a:gd name="connsiteY93" fmla="*/ 0 h 3120373"/>
              <a:gd name="connsiteX94" fmla="*/ 2195098 w 2195098"/>
              <a:gd name="connsiteY94" fmla="*/ 0 h 3120373"/>
              <a:gd name="connsiteX95" fmla="*/ 2195098 w 2195098"/>
              <a:gd name="connsiteY95" fmla="*/ 115569 h 3120373"/>
              <a:gd name="connsiteX96" fmla="*/ 2195098 w 2195098"/>
              <a:gd name="connsiteY96" fmla="*/ 231139 h 3120373"/>
              <a:gd name="connsiteX97" fmla="*/ 2195098 w 2195098"/>
              <a:gd name="connsiteY97" fmla="*/ 346708 h 3120373"/>
              <a:gd name="connsiteX98" fmla="*/ 2195098 w 2195098"/>
              <a:gd name="connsiteY98" fmla="*/ 462278 h 3120373"/>
              <a:gd name="connsiteX0" fmla="*/ 2195098 w 2195098"/>
              <a:gd name="connsiteY0" fmla="*/ 1733541 h 3120373"/>
              <a:gd name="connsiteX1" fmla="*/ 2195098 w 2195098"/>
              <a:gd name="connsiteY1" fmla="*/ 1849110 h 3120373"/>
              <a:gd name="connsiteX2" fmla="*/ 2195098 w 2195098"/>
              <a:gd name="connsiteY2" fmla="*/ 1964680 h 3120373"/>
              <a:gd name="connsiteX3" fmla="*/ 2195098 w 2195098"/>
              <a:gd name="connsiteY3" fmla="*/ 2080249 h 3120373"/>
              <a:gd name="connsiteX4" fmla="*/ 2195098 w 2195098"/>
              <a:gd name="connsiteY4" fmla="*/ 2195818 h 3120373"/>
              <a:gd name="connsiteX5" fmla="*/ 2195098 w 2195098"/>
              <a:gd name="connsiteY5" fmla="*/ 2311388 h 3120373"/>
              <a:gd name="connsiteX6" fmla="*/ 2195098 w 2195098"/>
              <a:gd name="connsiteY6" fmla="*/ 2426957 h 3120373"/>
              <a:gd name="connsiteX7" fmla="*/ 2195098 w 2195098"/>
              <a:gd name="connsiteY7" fmla="*/ 2542526 h 3120373"/>
              <a:gd name="connsiteX8" fmla="*/ 2195098 w 2195098"/>
              <a:gd name="connsiteY8" fmla="*/ 2658096 h 3120373"/>
              <a:gd name="connsiteX9" fmla="*/ 2195098 w 2195098"/>
              <a:gd name="connsiteY9" fmla="*/ 2773665 h 3120373"/>
              <a:gd name="connsiteX10" fmla="*/ 2195098 w 2195098"/>
              <a:gd name="connsiteY10" fmla="*/ 2889234 h 3120373"/>
              <a:gd name="connsiteX11" fmla="*/ 2195098 w 2195098"/>
              <a:gd name="connsiteY11" fmla="*/ 3004804 h 3120373"/>
              <a:gd name="connsiteX12" fmla="*/ 2195098 w 2195098"/>
              <a:gd name="connsiteY12" fmla="*/ 3120373 h 3120373"/>
              <a:gd name="connsiteX13" fmla="*/ 2113798 w 2195098"/>
              <a:gd name="connsiteY13" fmla="*/ 3120373 h 3120373"/>
              <a:gd name="connsiteX14" fmla="*/ 2032498 w 2195098"/>
              <a:gd name="connsiteY14" fmla="*/ 3120373 h 3120373"/>
              <a:gd name="connsiteX15" fmla="*/ 1951198 w 2195098"/>
              <a:gd name="connsiteY15" fmla="*/ 3120373 h 3120373"/>
              <a:gd name="connsiteX16" fmla="*/ 1869898 w 2195098"/>
              <a:gd name="connsiteY16" fmla="*/ 3120373 h 3120373"/>
              <a:gd name="connsiteX17" fmla="*/ 1788599 w 2195098"/>
              <a:gd name="connsiteY17" fmla="*/ 3120373 h 3120373"/>
              <a:gd name="connsiteX18" fmla="*/ 1707299 w 2195098"/>
              <a:gd name="connsiteY18" fmla="*/ 3120373 h 3120373"/>
              <a:gd name="connsiteX19" fmla="*/ 1625999 w 2195098"/>
              <a:gd name="connsiteY19" fmla="*/ 3120373 h 3120373"/>
              <a:gd name="connsiteX20" fmla="*/ 1544699 w 2195098"/>
              <a:gd name="connsiteY20" fmla="*/ 3120373 h 3120373"/>
              <a:gd name="connsiteX21" fmla="*/ 1463399 w 2195098"/>
              <a:gd name="connsiteY21" fmla="*/ 3120373 h 3120373"/>
              <a:gd name="connsiteX22" fmla="*/ 1382099 w 2195098"/>
              <a:gd name="connsiteY22" fmla="*/ 3120373 h 3120373"/>
              <a:gd name="connsiteX23" fmla="*/ 1300799 w 2195098"/>
              <a:gd name="connsiteY23" fmla="*/ 3120373 h 3120373"/>
              <a:gd name="connsiteX24" fmla="*/ 1219499 w 2195098"/>
              <a:gd name="connsiteY24" fmla="*/ 3120373 h 3120373"/>
              <a:gd name="connsiteX25" fmla="*/ 1138199 w 2195098"/>
              <a:gd name="connsiteY25" fmla="*/ 3120373 h 3120373"/>
              <a:gd name="connsiteX26" fmla="*/ 1056899 w 2195098"/>
              <a:gd name="connsiteY26" fmla="*/ 3120373 h 3120373"/>
              <a:gd name="connsiteX27" fmla="*/ 975599 w 2195098"/>
              <a:gd name="connsiteY27" fmla="*/ 3120373 h 3120373"/>
              <a:gd name="connsiteX28" fmla="*/ 894299 w 2195098"/>
              <a:gd name="connsiteY28" fmla="*/ 3120373 h 3120373"/>
              <a:gd name="connsiteX29" fmla="*/ 812999 w 2195098"/>
              <a:gd name="connsiteY29" fmla="*/ 3120373 h 3120373"/>
              <a:gd name="connsiteX30" fmla="*/ 731699 w 2195098"/>
              <a:gd name="connsiteY30" fmla="*/ 3120373 h 3120373"/>
              <a:gd name="connsiteX31" fmla="*/ 650399 w 2195098"/>
              <a:gd name="connsiteY31" fmla="*/ 3120373 h 3120373"/>
              <a:gd name="connsiteX32" fmla="*/ 569099 w 2195098"/>
              <a:gd name="connsiteY32" fmla="*/ 3120373 h 3120373"/>
              <a:gd name="connsiteX33" fmla="*/ 487799 w 2195098"/>
              <a:gd name="connsiteY33" fmla="*/ 3120373 h 3120373"/>
              <a:gd name="connsiteX34" fmla="*/ 406499 w 2195098"/>
              <a:gd name="connsiteY34" fmla="*/ 3120373 h 3120373"/>
              <a:gd name="connsiteX35" fmla="*/ 325199 w 2195098"/>
              <a:gd name="connsiteY35" fmla="*/ 3120373 h 3120373"/>
              <a:gd name="connsiteX36" fmla="*/ 243900 w 2195098"/>
              <a:gd name="connsiteY36" fmla="*/ 3120373 h 3120373"/>
              <a:gd name="connsiteX37" fmla="*/ 162600 w 2195098"/>
              <a:gd name="connsiteY37" fmla="*/ 3120373 h 3120373"/>
              <a:gd name="connsiteX38" fmla="*/ 813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3004804 h 3120373"/>
              <a:gd name="connsiteX41" fmla="*/ 0 w 2195098"/>
              <a:gd name="connsiteY41" fmla="*/ 2889234 h 3120373"/>
              <a:gd name="connsiteX42" fmla="*/ 0 w 2195098"/>
              <a:gd name="connsiteY42" fmla="*/ 2773665 h 3120373"/>
              <a:gd name="connsiteX43" fmla="*/ 0 w 2195098"/>
              <a:gd name="connsiteY43" fmla="*/ 2658096 h 3120373"/>
              <a:gd name="connsiteX44" fmla="*/ 0 w 2195098"/>
              <a:gd name="connsiteY44" fmla="*/ 2542526 h 3120373"/>
              <a:gd name="connsiteX45" fmla="*/ 0 w 2195098"/>
              <a:gd name="connsiteY45" fmla="*/ 2426957 h 3120373"/>
              <a:gd name="connsiteX46" fmla="*/ 0 w 2195098"/>
              <a:gd name="connsiteY46" fmla="*/ 2311388 h 3120373"/>
              <a:gd name="connsiteX47" fmla="*/ 0 w 2195098"/>
              <a:gd name="connsiteY47" fmla="*/ 2195818 h 3120373"/>
              <a:gd name="connsiteX48" fmla="*/ 0 w 2195098"/>
              <a:gd name="connsiteY48" fmla="*/ 2080249 h 3120373"/>
              <a:gd name="connsiteX49" fmla="*/ 0 w 2195098"/>
              <a:gd name="connsiteY49" fmla="*/ 1964680 h 3120373"/>
              <a:gd name="connsiteX50" fmla="*/ 0 w 2195098"/>
              <a:gd name="connsiteY50" fmla="*/ 1849110 h 3120373"/>
              <a:gd name="connsiteX51" fmla="*/ 0 w 2195098"/>
              <a:gd name="connsiteY51" fmla="*/ 1733541 h 3120373"/>
              <a:gd name="connsiteX52" fmla="*/ 0 w 2195098"/>
              <a:gd name="connsiteY52" fmla="*/ 1617971 h 3120373"/>
              <a:gd name="connsiteX53" fmla="*/ 0 w 2195098"/>
              <a:gd name="connsiteY53" fmla="*/ 1502402 h 3120373"/>
              <a:gd name="connsiteX54" fmla="*/ 0 w 2195098"/>
              <a:gd name="connsiteY54" fmla="*/ 1386832 h 3120373"/>
              <a:gd name="connsiteX55" fmla="*/ 0 w 2195098"/>
              <a:gd name="connsiteY55" fmla="*/ 1271263 h 3120373"/>
              <a:gd name="connsiteX56" fmla="*/ 0 w 2195098"/>
              <a:gd name="connsiteY56" fmla="*/ 1155693 h 3120373"/>
              <a:gd name="connsiteX57" fmla="*/ 0 w 2195098"/>
              <a:gd name="connsiteY57" fmla="*/ 1040124 h 3120373"/>
              <a:gd name="connsiteX58" fmla="*/ 0 w 2195098"/>
              <a:gd name="connsiteY58" fmla="*/ 924555 h 3120373"/>
              <a:gd name="connsiteX59" fmla="*/ 0 w 2195098"/>
              <a:gd name="connsiteY59" fmla="*/ 808985 h 3120373"/>
              <a:gd name="connsiteX60" fmla="*/ 0 w 2195098"/>
              <a:gd name="connsiteY60" fmla="*/ 693416 h 3120373"/>
              <a:gd name="connsiteX61" fmla="*/ 0 w 2195098"/>
              <a:gd name="connsiteY61" fmla="*/ 577847 h 3120373"/>
              <a:gd name="connsiteX62" fmla="*/ 0 w 2195098"/>
              <a:gd name="connsiteY62" fmla="*/ 462277 h 3120373"/>
              <a:gd name="connsiteX63" fmla="*/ 0 w 2195098"/>
              <a:gd name="connsiteY63" fmla="*/ 346708 h 3120373"/>
              <a:gd name="connsiteX64" fmla="*/ 0 w 2195098"/>
              <a:gd name="connsiteY64" fmla="*/ 231139 h 3120373"/>
              <a:gd name="connsiteX65" fmla="*/ 0 w 2195098"/>
              <a:gd name="connsiteY65" fmla="*/ 115569 h 3120373"/>
              <a:gd name="connsiteX66" fmla="*/ 0 w 2195098"/>
              <a:gd name="connsiteY66" fmla="*/ 0 h 3120373"/>
              <a:gd name="connsiteX67" fmla="*/ 81300 w 2195098"/>
              <a:gd name="connsiteY67" fmla="*/ 0 h 3120373"/>
              <a:gd name="connsiteX68" fmla="*/ 162600 w 2195098"/>
              <a:gd name="connsiteY68" fmla="*/ 0 h 3120373"/>
              <a:gd name="connsiteX69" fmla="*/ 243900 w 2195098"/>
              <a:gd name="connsiteY69" fmla="*/ 0 h 3120373"/>
              <a:gd name="connsiteX70" fmla="*/ 325199 w 2195098"/>
              <a:gd name="connsiteY70" fmla="*/ 0 h 3120373"/>
              <a:gd name="connsiteX71" fmla="*/ 406499 w 2195098"/>
              <a:gd name="connsiteY71" fmla="*/ 0 h 3120373"/>
              <a:gd name="connsiteX72" fmla="*/ 487799 w 2195098"/>
              <a:gd name="connsiteY72" fmla="*/ 0 h 3120373"/>
              <a:gd name="connsiteX73" fmla="*/ 569099 w 2195098"/>
              <a:gd name="connsiteY73" fmla="*/ 0 h 3120373"/>
              <a:gd name="connsiteX74" fmla="*/ 650399 w 2195098"/>
              <a:gd name="connsiteY74" fmla="*/ 0 h 3120373"/>
              <a:gd name="connsiteX75" fmla="*/ 731699 w 2195098"/>
              <a:gd name="connsiteY75" fmla="*/ 0 h 3120373"/>
              <a:gd name="connsiteX76" fmla="*/ 812999 w 2195098"/>
              <a:gd name="connsiteY76" fmla="*/ 0 h 3120373"/>
              <a:gd name="connsiteX77" fmla="*/ 894299 w 2195098"/>
              <a:gd name="connsiteY77" fmla="*/ 0 h 3120373"/>
              <a:gd name="connsiteX78" fmla="*/ 975599 w 2195098"/>
              <a:gd name="connsiteY78" fmla="*/ 0 h 3120373"/>
              <a:gd name="connsiteX79" fmla="*/ 1056899 w 2195098"/>
              <a:gd name="connsiteY79" fmla="*/ 0 h 3120373"/>
              <a:gd name="connsiteX80" fmla="*/ 1138199 w 2195098"/>
              <a:gd name="connsiteY80" fmla="*/ 0 h 3120373"/>
              <a:gd name="connsiteX81" fmla="*/ 1219499 w 2195098"/>
              <a:gd name="connsiteY81" fmla="*/ 0 h 3120373"/>
              <a:gd name="connsiteX82" fmla="*/ 1300799 w 2195098"/>
              <a:gd name="connsiteY82" fmla="*/ 0 h 3120373"/>
              <a:gd name="connsiteX83" fmla="*/ 1382099 w 2195098"/>
              <a:gd name="connsiteY83" fmla="*/ 0 h 3120373"/>
              <a:gd name="connsiteX84" fmla="*/ 1463399 w 2195098"/>
              <a:gd name="connsiteY84" fmla="*/ 0 h 3120373"/>
              <a:gd name="connsiteX85" fmla="*/ 1544699 w 2195098"/>
              <a:gd name="connsiteY85" fmla="*/ 0 h 3120373"/>
              <a:gd name="connsiteX86" fmla="*/ 1625999 w 2195098"/>
              <a:gd name="connsiteY86" fmla="*/ 0 h 3120373"/>
              <a:gd name="connsiteX87" fmla="*/ 1707299 w 2195098"/>
              <a:gd name="connsiteY87" fmla="*/ 0 h 3120373"/>
              <a:gd name="connsiteX88" fmla="*/ 1788599 w 2195098"/>
              <a:gd name="connsiteY88" fmla="*/ 0 h 3120373"/>
              <a:gd name="connsiteX89" fmla="*/ 1869898 w 2195098"/>
              <a:gd name="connsiteY89" fmla="*/ 0 h 3120373"/>
              <a:gd name="connsiteX90" fmla="*/ 1951198 w 2195098"/>
              <a:gd name="connsiteY90" fmla="*/ 0 h 3120373"/>
              <a:gd name="connsiteX91" fmla="*/ 2032498 w 2195098"/>
              <a:gd name="connsiteY91" fmla="*/ 0 h 3120373"/>
              <a:gd name="connsiteX92" fmla="*/ 2113798 w 2195098"/>
              <a:gd name="connsiteY92" fmla="*/ 0 h 3120373"/>
              <a:gd name="connsiteX93" fmla="*/ 2195098 w 2195098"/>
              <a:gd name="connsiteY93" fmla="*/ 0 h 3120373"/>
              <a:gd name="connsiteX94" fmla="*/ 2195098 w 2195098"/>
              <a:gd name="connsiteY94" fmla="*/ 115569 h 3120373"/>
              <a:gd name="connsiteX95" fmla="*/ 2195098 w 2195098"/>
              <a:gd name="connsiteY95" fmla="*/ 231139 h 3120373"/>
              <a:gd name="connsiteX96" fmla="*/ 2195098 w 2195098"/>
              <a:gd name="connsiteY96" fmla="*/ 346708 h 3120373"/>
              <a:gd name="connsiteX97" fmla="*/ 2195098 w 2195098"/>
              <a:gd name="connsiteY97" fmla="*/ 462278 h 3120373"/>
              <a:gd name="connsiteX0" fmla="*/ 2195098 w 2195098"/>
              <a:gd name="connsiteY0" fmla="*/ 1849110 h 3120373"/>
              <a:gd name="connsiteX1" fmla="*/ 2195098 w 2195098"/>
              <a:gd name="connsiteY1" fmla="*/ 1964680 h 3120373"/>
              <a:gd name="connsiteX2" fmla="*/ 2195098 w 2195098"/>
              <a:gd name="connsiteY2" fmla="*/ 2080249 h 3120373"/>
              <a:gd name="connsiteX3" fmla="*/ 2195098 w 2195098"/>
              <a:gd name="connsiteY3" fmla="*/ 2195818 h 3120373"/>
              <a:gd name="connsiteX4" fmla="*/ 2195098 w 2195098"/>
              <a:gd name="connsiteY4" fmla="*/ 2311388 h 3120373"/>
              <a:gd name="connsiteX5" fmla="*/ 2195098 w 2195098"/>
              <a:gd name="connsiteY5" fmla="*/ 2426957 h 3120373"/>
              <a:gd name="connsiteX6" fmla="*/ 2195098 w 2195098"/>
              <a:gd name="connsiteY6" fmla="*/ 2542526 h 3120373"/>
              <a:gd name="connsiteX7" fmla="*/ 2195098 w 2195098"/>
              <a:gd name="connsiteY7" fmla="*/ 2658096 h 3120373"/>
              <a:gd name="connsiteX8" fmla="*/ 2195098 w 2195098"/>
              <a:gd name="connsiteY8" fmla="*/ 2773665 h 3120373"/>
              <a:gd name="connsiteX9" fmla="*/ 2195098 w 2195098"/>
              <a:gd name="connsiteY9" fmla="*/ 2889234 h 3120373"/>
              <a:gd name="connsiteX10" fmla="*/ 2195098 w 2195098"/>
              <a:gd name="connsiteY10" fmla="*/ 3004804 h 3120373"/>
              <a:gd name="connsiteX11" fmla="*/ 2195098 w 2195098"/>
              <a:gd name="connsiteY11" fmla="*/ 3120373 h 3120373"/>
              <a:gd name="connsiteX12" fmla="*/ 2113798 w 2195098"/>
              <a:gd name="connsiteY12" fmla="*/ 3120373 h 3120373"/>
              <a:gd name="connsiteX13" fmla="*/ 2032498 w 2195098"/>
              <a:gd name="connsiteY13" fmla="*/ 3120373 h 3120373"/>
              <a:gd name="connsiteX14" fmla="*/ 1951198 w 2195098"/>
              <a:gd name="connsiteY14" fmla="*/ 3120373 h 3120373"/>
              <a:gd name="connsiteX15" fmla="*/ 1869898 w 2195098"/>
              <a:gd name="connsiteY15" fmla="*/ 3120373 h 3120373"/>
              <a:gd name="connsiteX16" fmla="*/ 1788599 w 2195098"/>
              <a:gd name="connsiteY16" fmla="*/ 3120373 h 3120373"/>
              <a:gd name="connsiteX17" fmla="*/ 1707299 w 2195098"/>
              <a:gd name="connsiteY17" fmla="*/ 3120373 h 3120373"/>
              <a:gd name="connsiteX18" fmla="*/ 1625999 w 2195098"/>
              <a:gd name="connsiteY18" fmla="*/ 3120373 h 3120373"/>
              <a:gd name="connsiteX19" fmla="*/ 1544699 w 2195098"/>
              <a:gd name="connsiteY19" fmla="*/ 3120373 h 3120373"/>
              <a:gd name="connsiteX20" fmla="*/ 1463399 w 2195098"/>
              <a:gd name="connsiteY20" fmla="*/ 3120373 h 3120373"/>
              <a:gd name="connsiteX21" fmla="*/ 1382099 w 2195098"/>
              <a:gd name="connsiteY21" fmla="*/ 3120373 h 3120373"/>
              <a:gd name="connsiteX22" fmla="*/ 1300799 w 2195098"/>
              <a:gd name="connsiteY22" fmla="*/ 3120373 h 3120373"/>
              <a:gd name="connsiteX23" fmla="*/ 1219499 w 2195098"/>
              <a:gd name="connsiteY23" fmla="*/ 3120373 h 3120373"/>
              <a:gd name="connsiteX24" fmla="*/ 1138199 w 2195098"/>
              <a:gd name="connsiteY24" fmla="*/ 3120373 h 3120373"/>
              <a:gd name="connsiteX25" fmla="*/ 1056899 w 2195098"/>
              <a:gd name="connsiteY25" fmla="*/ 3120373 h 3120373"/>
              <a:gd name="connsiteX26" fmla="*/ 975599 w 2195098"/>
              <a:gd name="connsiteY26" fmla="*/ 3120373 h 3120373"/>
              <a:gd name="connsiteX27" fmla="*/ 894299 w 2195098"/>
              <a:gd name="connsiteY27" fmla="*/ 3120373 h 3120373"/>
              <a:gd name="connsiteX28" fmla="*/ 812999 w 2195098"/>
              <a:gd name="connsiteY28" fmla="*/ 3120373 h 3120373"/>
              <a:gd name="connsiteX29" fmla="*/ 731699 w 2195098"/>
              <a:gd name="connsiteY29" fmla="*/ 3120373 h 3120373"/>
              <a:gd name="connsiteX30" fmla="*/ 650399 w 2195098"/>
              <a:gd name="connsiteY30" fmla="*/ 3120373 h 3120373"/>
              <a:gd name="connsiteX31" fmla="*/ 569099 w 2195098"/>
              <a:gd name="connsiteY31" fmla="*/ 3120373 h 3120373"/>
              <a:gd name="connsiteX32" fmla="*/ 487799 w 2195098"/>
              <a:gd name="connsiteY32" fmla="*/ 3120373 h 3120373"/>
              <a:gd name="connsiteX33" fmla="*/ 406499 w 2195098"/>
              <a:gd name="connsiteY33" fmla="*/ 3120373 h 3120373"/>
              <a:gd name="connsiteX34" fmla="*/ 325199 w 2195098"/>
              <a:gd name="connsiteY34" fmla="*/ 3120373 h 3120373"/>
              <a:gd name="connsiteX35" fmla="*/ 243900 w 2195098"/>
              <a:gd name="connsiteY35" fmla="*/ 3120373 h 3120373"/>
              <a:gd name="connsiteX36" fmla="*/ 162600 w 2195098"/>
              <a:gd name="connsiteY36" fmla="*/ 3120373 h 3120373"/>
              <a:gd name="connsiteX37" fmla="*/ 813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3004804 h 3120373"/>
              <a:gd name="connsiteX40" fmla="*/ 0 w 2195098"/>
              <a:gd name="connsiteY40" fmla="*/ 2889234 h 3120373"/>
              <a:gd name="connsiteX41" fmla="*/ 0 w 2195098"/>
              <a:gd name="connsiteY41" fmla="*/ 2773665 h 3120373"/>
              <a:gd name="connsiteX42" fmla="*/ 0 w 2195098"/>
              <a:gd name="connsiteY42" fmla="*/ 2658096 h 3120373"/>
              <a:gd name="connsiteX43" fmla="*/ 0 w 2195098"/>
              <a:gd name="connsiteY43" fmla="*/ 2542526 h 3120373"/>
              <a:gd name="connsiteX44" fmla="*/ 0 w 2195098"/>
              <a:gd name="connsiteY44" fmla="*/ 2426957 h 3120373"/>
              <a:gd name="connsiteX45" fmla="*/ 0 w 2195098"/>
              <a:gd name="connsiteY45" fmla="*/ 2311388 h 3120373"/>
              <a:gd name="connsiteX46" fmla="*/ 0 w 2195098"/>
              <a:gd name="connsiteY46" fmla="*/ 2195818 h 3120373"/>
              <a:gd name="connsiteX47" fmla="*/ 0 w 2195098"/>
              <a:gd name="connsiteY47" fmla="*/ 2080249 h 3120373"/>
              <a:gd name="connsiteX48" fmla="*/ 0 w 2195098"/>
              <a:gd name="connsiteY48" fmla="*/ 1964680 h 3120373"/>
              <a:gd name="connsiteX49" fmla="*/ 0 w 2195098"/>
              <a:gd name="connsiteY49" fmla="*/ 1849110 h 3120373"/>
              <a:gd name="connsiteX50" fmla="*/ 0 w 2195098"/>
              <a:gd name="connsiteY50" fmla="*/ 1733541 h 3120373"/>
              <a:gd name="connsiteX51" fmla="*/ 0 w 2195098"/>
              <a:gd name="connsiteY51" fmla="*/ 1617971 h 3120373"/>
              <a:gd name="connsiteX52" fmla="*/ 0 w 2195098"/>
              <a:gd name="connsiteY52" fmla="*/ 1502402 h 3120373"/>
              <a:gd name="connsiteX53" fmla="*/ 0 w 2195098"/>
              <a:gd name="connsiteY53" fmla="*/ 1386832 h 3120373"/>
              <a:gd name="connsiteX54" fmla="*/ 0 w 2195098"/>
              <a:gd name="connsiteY54" fmla="*/ 1271263 h 3120373"/>
              <a:gd name="connsiteX55" fmla="*/ 0 w 2195098"/>
              <a:gd name="connsiteY55" fmla="*/ 1155693 h 3120373"/>
              <a:gd name="connsiteX56" fmla="*/ 0 w 2195098"/>
              <a:gd name="connsiteY56" fmla="*/ 1040124 h 3120373"/>
              <a:gd name="connsiteX57" fmla="*/ 0 w 2195098"/>
              <a:gd name="connsiteY57" fmla="*/ 924555 h 3120373"/>
              <a:gd name="connsiteX58" fmla="*/ 0 w 2195098"/>
              <a:gd name="connsiteY58" fmla="*/ 808985 h 3120373"/>
              <a:gd name="connsiteX59" fmla="*/ 0 w 2195098"/>
              <a:gd name="connsiteY59" fmla="*/ 693416 h 3120373"/>
              <a:gd name="connsiteX60" fmla="*/ 0 w 2195098"/>
              <a:gd name="connsiteY60" fmla="*/ 577847 h 3120373"/>
              <a:gd name="connsiteX61" fmla="*/ 0 w 2195098"/>
              <a:gd name="connsiteY61" fmla="*/ 462277 h 3120373"/>
              <a:gd name="connsiteX62" fmla="*/ 0 w 2195098"/>
              <a:gd name="connsiteY62" fmla="*/ 346708 h 3120373"/>
              <a:gd name="connsiteX63" fmla="*/ 0 w 2195098"/>
              <a:gd name="connsiteY63" fmla="*/ 231139 h 3120373"/>
              <a:gd name="connsiteX64" fmla="*/ 0 w 2195098"/>
              <a:gd name="connsiteY64" fmla="*/ 115569 h 3120373"/>
              <a:gd name="connsiteX65" fmla="*/ 0 w 2195098"/>
              <a:gd name="connsiteY65" fmla="*/ 0 h 3120373"/>
              <a:gd name="connsiteX66" fmla="*/ 81300 w 2195098"/>
              <a:gd name="connsiteY66" fmla="*/ 0 h 3120373"/>
              <a:gd name="connsiteX67" fmla="*/ 162600 w 2195098"/>
              <a:gd name="connsiteY67" fmla="*/ 0 h 3120373"/>
              <a:gd name="connsiteX68" fmla="*/ 243900 w 2195098"/>
              <a:gd name="connsiteY68" fmla="*/ 0 h 3120373"/>
              <a:gd name="connsiteX69" fmla="*/ 325199 w 2195098"/>
              <a:gd name="connsiteY69" fmla="*/ 0 h 3120373"/>
              <a:gd name="connsiteX70" fmla="*/ 406499 w 2195098"/>
              <a:gd name="connsiteY70" fmla="*/ 0 h 3120373"/>
              <a:gd name="connsiteX71" fmla="*/ 487799 w 2195098"/>
              <a:gd name="connsiteY71" fmla="*/ 0 h 3120373"/>
              <a:gd name="connsiteX72" fmla="*/ 569099 w 2195098"/>
              <a:gd name="connsiteY72" fmla="*/ 0 h 3120373"/>
              <a:gd name="connsiteX73" fmla="*/ 650399 w 2195098"/>
              <a:gd name="connsiteY73" fmla="*/ 0 h 3120373"/>
              <a:gd name="connsiteX74" fmla="*/ 731699 w 2195098"/>
              <a:gd name="connsiteY74" fmla="*/ 0 h 3120373"/>
              <a:gd name="connsiteX75" fmla="*/ 812999 w 2195098"/>
              <a:gd name="connsiteY75" fmla="*/ 0 h 3120373"/>
              <a:gd name="connsiteX76" fmla="*/ 894299 w 2195098"/>
              <a:gd name="connsiteY76" fmla="*/ 0 h 3120373"/>
              <a:gd name="connsiteX77" fmla="*/ 975599 w 2195098"/>
              <a:gd name="connsiteY77" fmla="*/ 0 h 3120373"/>
              <a:gd name="connsiteX78" fmla="*/ 1056899 w 2195098"/>
              <a:gd name="connsiteY78" fmla="*/ 0 h 3120373"/>
              <a:gd name="connsiteX79" fmla="*/ 1138199 w 2195098"/>
              <a:gd name="connsiteY79" fmla="*/ 0 h 3120373"/>
              <a:gd name="connsiteX80" fmla="*/ 1219499 w 2195098"/>
              <a:gd name="connsiteY80" fmla="*/ 0 h 3120373"/>
              <a:gd name="connsiteX81" fmla="*/ 1300799 w 2195098"/>
              <a:gd name="connsiteY81" fmla="*/ 0 h 3120373"/>
              <a:gd name="connsiteX82" fmla="*/ 1382099 w 2195098"/>
              <a:gd name="connsiteY82" fmla="*/ 0 h 3120373"/>
              <a:gd name="connsiteX83" fmla="*/ 1463399 w 2195098"/>
              <a:gd name="connsiteY83" fmla="*/ 0 h 3120373"/>
              <a:gd name="connsiteX84" fmla="*/ 1544699 w 2195098"/>
              <a:gd name="connsiteY84" fmla="*/ 0 h 3120373"/>
              <a:gd name="connsiteX85" fmla="*/ 1625999 w 2195098"/>
              <a:gd name="connsiteY85" fmla="*/ 0 h 3120373"/>
              <a:gd name="connsiteX86" fmla="*/ 1707299 w 2195098"/>
              <a:gd name="connsiteY86" fmla="*/ 0 h 3120373"/>
              <a:gd name="connsiteX87" fmla="*/ 1788599 w 2195098"/>
              <a:gd name="connsiteY87" fmla="*/ 0 h 3120373"/>
              <a:gd name="connsiteX88" fmla="*/ 1869898 w 2195098"/>
              <a:gd name="connsiteY88" fmla="*/ 0 h 3120373"/>
              <a:gd name="connsiteX89" fmla="*/ 1951198 w 2195098"/>
              <a:gd name="connsiteY89" fmla="*/ 0 h 3120373"/>
              <a:gd name="connsiteX90" fmla="*/ 2032498 w 2195098"/>
              <a:gd name="connsiteY90" fmla="*/ 0 h 3120373"/>
              <a:gd name="connsiteX91" fmla="*/ 2113798 w 2195098"/>
              <a:gd name="connsiteY91" fmla="*/ 0 h 3120373"/>
              <a:gd name="connsiteX92" fmla="*/ 2195098 w 2195098"/>
              <a:gd name="connsiteY92" fmla="*/ 0 h 3120373"/>
              <a:gd name="connsiteX93" fmla="*/ 2195098 w 2195098"/>
              <a:gd name="connsiteY93" fmla="*/ 115569 h 3120373"/>
              <a:gd name="connsiteX94" fmla="*/ 2195098 w 2195098"/>
              <a:gd name="connsiteY94" fmla="*/ 231139 h 3120373"/>
              <a:gd name="connsiteX95" fmla="*/ 2195098 w 2195098"/>
              <a:gd name="connsiteY95" fmla="*/ 346708 h 3120373"/>
              <a:gd name="connsiteX96" fmla="*/ 2195098 w 2195098"/>
              <a:gd name="connsiteY96" fmla="*/ 462278 h 3120373"/>
              <a:gd name="connsiteX0" fmla="*/ 2195098 w 2195098"/>
              <a:gd name="connsiteY0" fmla="*/ 1964680 h 3120373"/>
              <a:gd name="connsiteX1" fmla="*/ 2195098 w 2195098"/>
              <a:gd name="connsiteY1" fmla="*/ 2080249 h 3120373"/>
              <a:gd name="connsiteX2" fmla="*/ 2195098 w 2195098"/>
              <a:gd name="connsiteY2" fmla="*/ 2195818 h 3120373"/>
              <a:gd name="connsiteX3" fmla="*/ 2195098 w 2195098"/>
              <a:gd name="connsiteY3" fmla="*/ 2311388 h 3120373"/>
              <a:gd name="connsiteX4" fmla="*/ 2195098 w 2195098"/>
              <a:gd name="connsiteY4" fmla="*/ 2426957 h 3120373"/>
              <a:gd name="connsiteX5" fmla="*/ 2195098 w 2195098"/>
              <a:gd name="connsiteY5" fmla="*/ 2542526 h 3120373"/>
              <a:gd name="connsiteX6" fmla="*/ 2195098 w 2195098"/>
              <a:gd name="connsiteY6" fmla="*/ 2658096 h 3120373"/>
              <a:gd name="connsiteX7" fmla="*/ 2195098 w 2195098"/>
              <a:gd name="connsiteY7" fmla="*/ 2773665 h 3120373"/>
              <a:gd name="connsiteX8" fmla="*/ 2195098 w 2195098"/>
              <a:gd name="connsiteY8" fmla="*/ 2889234 h 3120373"/>
              <a:gd name="connsiteX9" fmla="*/ 2195098 w 2195098"/>
              <a:gd name="connsiteY9" fmla="*/ 3004804 h 3120373"/>
              <a:gd name="connsiteX10" fmla="*/ 2195098 w 2195098"/>
              <a:gd name="connsiteY10" fmla="*/ 3120373 h 3120373"/>
              <a:gd name="connsiteX11" fmla="*/ 2113798 w 2195098"/>
              <a:gd name="connsiteY11" fmla="*/ 3120373 h 3120373"/>
              <a:gd name="connsiteX12" fmla="*/ 2032498 w 2195098"/>
              <a:gd name="connsiteY12" fmla="*/ 3120373 h 3120373"/>
              <a:gd name="connsiteX13" fmla="*/ 1951198 w 2195098"/>
              <a:gd name="connsiteY13" fmla="*/ 3120373 h 3120373"/>
              <a:gd name="connsiteX14" fmla="*/ 1869898 w 2195098"/>
              <a:gd name="connsiteY14" fmla="*/ 3120373 h 3120373"/>
              <a:gd name="connsiteX15" fmla="*/ 1788599 w 2195098"/>
              <a:gd name="connsiteY15" fmla="*/ 3120373 h 3120373"/>
              <a:gd name="connsiteX16" fmla="*/ 1707299 w 2195098"/>
              <a:gd name="connsiteY16" fmla="*/ 3120373 h 3120373"/>
              <a:gd name="connsiteX17" fmla="*/ 1625999 w 2195098"/>
              <a:gd name="connsiteY17" fmla="*/ 3120373 h 3120373"/>
              <a:gd name="connsiteX18" fmla="*/ 1544699 w 2195098"/>
              <a:gd name="connsiteY18" fmla="*/ 3120373 h 3120373"/>
              <a:gd name="connsiteX19" fmla="*/ 1463399 w 2195098"/>
              <a:gd name="connsiteY19" fmla="*/ 3120373 h 3120373"/>
              <a:gd name="connsiteX20" fmla="*/ 1382099 w 2195098"/>
              <a:gd name="connsiteY20" fmla="*/ 3120373 h 3120373"/>
              <a:gd name="connsiteX21" fmla="*/ 1300799 w 2195098"/>
              <a:gd name="connsiteY21" fmla="*/ 3120373 h 3120373"/>
              <a:gd name="connsiteX22" fmla="*/ 1219499 w 2195098"/>
              <a:gd name="connsiteY22" fmla="*/ 3120373 h 3120373"/>
              <a:gd name="connsiteX23" fmla="*/ 1138199 w 2195098"/>
              <a:gd name="connsiteY23" fmla="*/ 3120373 h 3120373"/>
              <a:gd name="connsiteX24" fmla="*/ 1056899 w 2195098"/>
              <a:gd name="connsiteY24" fmla="*/ 3120373 h 3120373"/>
              <a:gd name="connsiteX25" fmla="*/ 975599 w 2195098"/>
              <a:gd name="connsiteY25" fmla="*/ 3120373 h 3120373"/>
              <a:gd name="connsiteX26" fmla="*/ 894299 w 2195098"/>
              <a:gd name="connsiteY26" fmla="*/ 3120373 h 3120373"/>
              <a:gd name="connsiteX27" fmla="*/ 812999 w 2195098"/>
              <a:gd name="connsiteY27" fmla="*/ 3120373 h 3120373"/>
              <a:gd name="connsiteX28" fmla="*/ 731699 w 2195098"/>
              <a:gd name="connsiteY28" fmla="*/ 3120373 h 3120373"/>
              <a:gd name="connsiteX29" fmla="*/ 650399 w 2195098"/>
              <a:gd name="connsiteY29" fmla="*/ 3120373 h 3120373"/>
              <a:gd name="connsiteX30" fmla="*/ 569099 w 2195098"/>
              <a:gd name="connsiteY30" fmla="*/ 3120373 h 3120373"/>
              <a:gd name="connsiteX31" fmla="*/ 487799 w 2195098"/>
              <a:gd name="connsiteY31" fmla="*/ 3120373 h 3120373"/>
              <a:gd name="connsiteX32" fmla="*/ 406499 w 2195098"/>
              <a:gd name="connsiteY32" fmla="*/ 3120373 h 3120373"/>
              <a:gd name="connsiteX33" fmla="*/ 325199 w 2195098"/>
              <a:gd name="connsiteY33" fmla="*/ 3120373 h 3120373"/>
              <a:gd name="connsiteX34" fmla="*/ 243900 w 2195098"/>
              <a:gd name="connsiteY34" fmla="*/ 3120373 h 3120373"/>
              <a:gd name="connsiteX35" fmla="*/ 162600 w 2195098"/>
              <a:gd name="connsiteY35" fmla="*/ 3120373 h 3120373"/>
              <a:gd name="connsiteX36" fmla="*/ 813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3004804 h 3120373"/>
              <a:gd name="connsiteX39" fmla="*/ 0 w 2195098"/>
              <a:gd name="connsiteY39" fmla="*/ 2889234 h 3120373"/>
              <a:gd name="connsiteX40" fmla="*/ 0 w 2195098"/>
              <a:gd name="connsiteY40" fmla="*/ 2773665 h 3120373"/>
              <a:gd name="connsiteX41" fmla="*/ 0 w 2195098"/>
              <a:gd name="connsiteY41" fmla="*/ 2658096 h 3120373"/>
              <a:gd name="connsiteX42" fmla="*/ 0 w 2195098"/>
              <a:gd name="connsiteY42" fmla="*/ 2542526 h 3120373"/>
              <a:gd name="connsiteX43" fmla="*/ 0 w 2195098"/>
              <a:gd name="connsiteY43" fmla="*/ 2426957 h 3120373"/>
              <a:gd name="connsiteX44" fmla="*/ 0 w 2195098"/>
              <a:gd name="connsiteY44" fmla="*/ 2311388 h 3120373"/>
              <a:gd name="connsiteX45" fmla="*/ 0 w 2195098"/>
              <a:gd name="connsiteY45" fmla="*/ 2195818 h 3120373"/>
              <a:gd name="connsiteX46" fmla="*/ 0 w 2195098"/>
              <a:gd name="connsiteY46" fmla="*/ 2080249 h 3120373"/>
              <a:gd name="connsiteX47" fmla="*/ 0 w 2195098"/>
              <a:gd name="connsiteY47" fmla="*/ 1964680 h 3120373"/>
              <a:gd name="connsiteX48" fmla="*/ 0 w 2195098"/>
              <a:gd name="connsiteY48" fmla="*/ 1849110 h 3120373"/>
              <a:gd name="connsiteX49" fmla="*/ 0 w 2195098"/>
              <a:gd name="connsiteY49" fmla="*/ 1733541 h 3120373"/>
              <a:gd name="connsiteX50" fmla="*/ 0 w 2195098"/>
              <a:gd name="connsiteY50" fmla="*/ 1617971 h 3120373"/>
              <a:gd name="connsiteX51" fmla="*/ 0 w 2195098"/>
              <a:gd name="connsiteY51" fmla="*/ 1502402 h 3120373"/>
              <a:gd name="connsiteX52" fmla="*/ 0 w 2195098"/>
              <a:gd name="connsiteY52" fmla="*/ 1386832 h 3120373"/>
              <a:gd name="connsiteX53" fmla="*/ 0 w 2195098"/>
              <a:gd name="connsiteY53" fmla="*/ 1271263 h 3120373"/>
              <a:gd name="connsiteX54" fmla="*/ 0 w 2195098"/>
              <a:gd name="connsiteY54" fmla="*/ 1155693 h 3120373"/>
              <a:gd name="connsiteX55" fmla="*/ 0 w 2195098"/>
              <a:gd name="connsiteY55" fmla="*/ 1040124 h 3120373"/>
              <a:gd name="connsiteX56" fmla="*/ 0 w 2195098"/>
              <a:gd name="connsiteY56" fmla="*/ 924555 h 3120373"/>
              <a:gd name="connsiteX57" fmla="*/ 0 w 2195098"/>
              <a:gd name="connsiteY57" fmla="*/ 808985 h 3120373"/>
              <a:gd name="connsiteX58" fmla="*/ 0 w 2195098"/>
              <a:gd name="connsiteY58" fmla="*/ 693416 h 3120373"/>
              <a:gd name="connsiteX59" fmla="*/ 0 w 2195098"/>
              <a:gd name="connsiteY59" fmla="*/ 577847 h 3120373"/>
              <a:gd name="connsiteX60" fmla="*/ 0 w 2195098"/>
              <a:gd name="connsiteY60" fmla="*/ 462277 h 3120373"/>
              <a:gd name="connsiteX61" fmla="*/ 0 w 2195098"/>
              <a:gd name="connsiteY61" fmla="*/ 346708 h 3120373"/>
              <a:gd name="connsiteX62" fmla="*/ 0 w 2195098"/>
              <a:gd name="connsiteY62" fmla="*/ 231139 h 3120373"/>
              <a:gd name="connsiteX63" fmla="*/ 0 w 2195098"/>
              <a:gd name="connsiteY63" fmla="*/ 115569 h 3120373"/>
              <a:gd name="connsiteX64" fmla="*/ 0 w 2195098"/>
              <a:gd name="connsiteY64" fmla="*/ 0 h 3120373"/>
              <a:gd name="connsiteX65" fmla="*/ 81300 w 2195098"/>
              <a:gd name="connsiteY65" fmla="*/ 0 h 3120373"/>
              <a:gd name="connsiteX66" fmla="*/ 162600 w 2195098"/>
              <a:gd name="connsiteY66" fmla="*/ 0 h 3120373"/>
              <a:gd name="connsiteX67" fmla="*/ 243900 w 2195098"/>
              <a:gd name="connsiteY67" fmla="*/ 0 h 3120373"/>
              <a:gd name="connsiteX68" fmla="*/ 325199 w 2195098"/>
              <a:gd name="connsiteY68" fmla="*/ 0 h 3120373"/>
              <a:gd name="connsiteX69" fmla="*/ 406499 w 2195098"/>
              <a:gd name="connsiteY69" fmla="*/ 0 h 3120373"/>
              <a:gd name="connsiteX70" fmla="*/ 487799 w 2195098"/>
              <a:gd name="connsiteY70" fmla="*/ 0 h 3120373"/>
              <a:gd name="connsiteX71" fmla="*/ 569099 w 2195098"/>
              <a:gd name="connsiteY71" fmla="*/ 0 h 3120373"/>
              <a:gd name="connsiteX72" fmla="*/ 650399 w 2195098"/>
              <a:gd name="connsiteY72" fmla="*/ 0 h 3120373"/>
              <a:gd name="connsiteX73" fmla="*/ 731699 w 2195098"/>
              <a:gd name="connsiteY73" fmla="*/ 0 h 3120373"/>
              <a:gd name="connsiteX74" fmla="*/ 812999 w 2195098"/>
              <a:gd name="connsiteY74" fmla="*/ 0 h 3120373"/>
              <a:gd name="connsiteX75" fmla="*/ 894299 w 2195098"/>
              <a:gd name="connsiteY75" fmla="*/ 0 h 3120373"/>
              <a:gd name="connsiteX76" fmla="*/ 975599 w 2195098"/>
              <a:gd name="connsiteY76" fmla="*/ 0 h 3120373"/>
              <a:gd name="connsiteX77" fmla="*/ 1056899 w 2195098"/>
              <a:gd name="connsiteY77" fmla="*/ 0 h 3120373"/>
              <a:gd name="connsiteX78" fmla="*/ 1138199 w 2195098"/>
              <a:gd name="connsiteY78" fmla="*/ 0 h 3120373"/>
              <a:gd name="connsiteX79" fmla="*/ 1219499 w 2195098"/>
              <a:gd name="connsiteY79" fmla="*/ 0 h 3120373"/>
              <a:gd name="connsiteX80" fmla="*/ 1300799 w 2195098"/>
              <a:gd name="connsiteY80" fmla="*/ 0 h 3120373"/>
              <a:gd name="connsiteX81" fmla="*/ 1382099 w 2195098"/>
              <a:gd name="connsiteY81" fmla="*/ 0 h 3120373"/>
              <a:gd name="connsiteX82" fmla="*/ 1463399 w 2195098"/>
              <a:gd name="connsiteY82" fmla="*/ 0 h 3120373"/>
              <a:gd name="connsiteX83" fmla="*/ 1544699 w 2195098"/>
              <a:gd name="connsiteY83" fmla="*/ 0 h 3120373"/>
              <a:gd name="connsiteX84" fmla="*/ 1625999 w 2195098"/>
              <a:gd name="connsiteY84" fmla="*/ 0 h 3120373"/>
              <a:gd name="connsiteX85" fmla="*/ 1707299 w 2195098"/>
              <a:gd name="connsiteY85" fmla="*/ 0 h 3120373"/>
              <a:gd name="connsiteX86" fmla="*/ 1788599 w 2195098"/>
              <a:gd name="connsiteY86" fmla="*/ 0 h 3120373"/>
              <a:gd name="connsiteX87" fmla="*/ 1869898 w 2195098"/>
              <a:gd name="connsiteY87" fmla="*/ 0 h 3120373"/>
              <a:gd name="connsiteX88" fmla="*/ 1951198 w 2195098"/>
              <a:gd name="connsiteY88" fmla="*/ 0 h 3120373"/>
              <a:gd name="connsiteX89" fmla="*/ 2032498 w 2195098"/>
              <a:gd name="connsiteY89" fmla="*/ 0 h 3120373"/>
              <a:gd name="connsiteX90" fmla="*/ 2113798 w 2195098"/>
              <a:gd name="connsiteY90" fmla="*/ 0 h 3120373"/>
              <a:gd name="connsiteX91" fmla="*/ 2195098 w 2195098"/>
              <a:gd name="connsiteY91" fmla="*/ 0 h 3120373"/>
              <a:gd name="connsiteX92" fmla="*/ 2195098 w 2195098"/>
              <a:gd name="connsiteY92" fmla="*/ 115569 h 3120373"/>
              <a:gd name="connsiteX93" fmla="*/ 2195098 w 2195098"/>
              <a:gd name="connsiteY93" fmla="*/ 231139 h 3120373"/>
              <a:gd name="connsiteX94" fmla="*/ 2195098 w 2195098"/>
              <a:gd name="connsiteY94" fmla="*/ 346708 h 3120373"/>
              <a:gd name="connsiteX95" fmla="*/ 2195098 w 2195098"/>
              <a:gd name="connsiteY95" fmla="*/ 462278 h 3120373"/>
              <a:gd name="connsiteX0" fmla="*/ 2195098 w 2195098"/>
              <a:gd name="connsiteY0" fmla="*/ 2080249 h 3120373"/>
              <a:gd name="connsiteX1" fmla="*/ 2195098 w 2195098"/>
              <a:gd name="connsiteY1" fmla="*/ 2195818 h 3120373"/>
              <a:gd name="connsiteX2" fmla="*/ 2195098 w 2195098"/>
              <a:gd name="connsiteY2" fmla="*/ 2311388 h 3120373"/>
              <a:gd name="connsiteX3" fmla="*/ 2195098 w 2195098"/>
              <a:gd name="connsiteY3" fmla="*/ 2426957 h 3120373"/>
              <a:gd name="connsiteX4" fmla="*/ 2195098 w 2195098"/>
              <a:gd name="connsiteY4" fmla="*/ 2542526 h 3120373"/>
              <a:gd name="connsiteX5" fmla="*/ 2195098 w 2195098"/>
              <a:gd name="connsiteY5" fmla="*/ 2658096 h 3120373"/>
              <a:gd name="connsiteX6" fmla="*/ 2195098 w 2195098"/>
              <a:gd name="connsiteY6" fmla="*/ 2773665 h 3120373"/>
              <a:gd name="connsiteX7" fmla="*/ 2195098 w 2195098"/>
              <a:gd name="connsiteY7" fmla="*/ 2889234 h 3120373"/>
              <a:gd name="connsiteX8" fmla="*/ 2195098 w 2195098"/>
              <a:gd name="connsiteY8" fmla="*/ 3004804 h 3120373"/>
              <a:gd name="connsiteX9" fmla="*/ 2195098 w 2195098"/>
              <a:gd name="connsiteY9" fmla="*/ 3120373 h 3120373"/>
              <a:gd name="connsiteX10" fmla="*/ 2113798 w 2195098"/>
              <a:gd name="connsiteY10" fmla="*/ 3120373 h 3120373"/>
              <a:gd name="connsiteX11" fmla="*/ 2032498 w 2195098"/>
              <a:gd name="connsiteY11" fmla="*/ 3120373 h 3120373"/>
              <a:gd name="connsiteX12" fmla="*/ 1951198 w 2195098"/>
              <a:gd name="connsiteY12" fmla="*/ 3120373 h 3120373"/>
              <a:gd name="connsiteX13" fmla="*/ 1869898 w 2195098"/>
              <a:gd name="connsiteY13" fmla="*/ 3120373 h 3120373"/>
              <a:gd name="connsiteX14" fmla="*/ 1788599 w 2195098"/>
              <a:gd name="connsiteY14" fmla="*/ 3120373 h 3120373"/>
              <a:gd name="connsiteX15" fmla="*/ 1707299 w 2195098"/>
              <a:gd name="connsiteY15" fmla="*/ 3120373 h 3120373"/>
              <a:gd name="connsiteX16" fmla="*/ 1625999 w 2195098"/>
              <a:gd name="connsiteY16" fmla="*/ 3120373 h 3120373"/>
              <a:gd name="connsiteX17" fmla="*/ 1544699 w 2195098"/>
              <a:gd name="connsiteY17" fmla="*/ 3120373 h 3120373"/>
              <a:gd name="connsiteX18" fmla="*/ 1463399 w 2195098"/>
              <a:gd name="connsiteY18" fmla="*/ 3120373 h 3120373"/>
              <a:gd name="connsiteX19" fmla="*/ 1382099 w 2195098"/>
              <a:gd name="connsiteY19" fmla="*/ 3120373 h 3120373"/>
              <a:gd name="connsiteX20" fmla="*/ 1300799 w 2195098"/>
              <a:gd name="connsiteY20" fmla="*/ 3120373 h 3120373"/>
              <a:gd name="connsiteX21" fmla="*/ 1219499 w 2195098"/>
              <a:gd name="connsiteY21" fmla="*/ 3120373 h 3120373"/>
              <a:gd name="connsiteX22" fmla="*/ 1138199 w 2195098"/>
              <a:gd name="connsiteY22" fmla="*/ 3120373 h 3120373"/>
              <a:gd name="connsiteX23" fmla="*/ 1056899 w 2195098"/>
              <a:gd name="connsiteY23" fmla="*/ 3120373 h 3120373"/>
              <a:gd name="connsiteX24" fmla="*/ 975599 w 2195098"/>
              <a:gd name="connsiteY24" fmla="*/ 3120373 h 3120373"/>
              <a:gd name="connsiteX25" fmla="*/ 894299 w 2195098"/>
              <a:gd name="connsiteY25" fmla="*/ 3120373 h 3120373"/>
              <a:gd name="connsiteX26" fmla="*/ 812999 w 2195098"/>
              <a:gd name="connsiteY26" fmla="*/ 3120373 h 3120373"/>
              <a:gd name="connsiteX27" fmla="*/ 731699 w 2195098"/>
              <a:gd name="connsiteY27" fmla="*/ 3120373 h 3120373"/>
              <a:gd name="connsiteX28" fmla="*/ 650399 w 2195098"/>
              <a:gd name="connsiteY28" fmla="*/ 3120373 h 3120373"/>
              <a:gd name="connsiteX29" fmla="*/ 569099 w 2195098"/>
              <a:gd name="connsiteY29" fmla="*/ 3120373 h 3120373"/>
              <a:gd name="connsiteX30" fmla="*/ 487799 w 2195098"/>
              <a:gd name="connsiteY30" fmla="*/ 3120373 h 3120373"/>
              <a:gd name="connsiteX31" fmla="*/ 406499 w 2195098"/>
              <a:gd name="connsiteY31" fmla="*/ 3120373 h 3120373"/>
              <a:gd name="connsiteX32" fmla="*/ 325199 w 2195098"/>
              <a:gd name="connsiteY32" fmla="*/ 3120373 h 3120373"/>
              <a:gd name="connsiteX33" fmla="*/ 243900 w 2195098"/>
              <a:gd name="connsiteY33" fmla="*/ 3120373 h 3120373"/>
              <a:gd name="connsiteX34" fmla="*/ 162600 w 2195098"/>
              <a:gd name="connsiteY34" fmla="*/ 3120373 h 3120373"/>
              <a:gd name="connsiteX35" fmla="*/ 813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3004804 h 3120373"/>
              <a:gd name="connsiteX38" fmla="*/ 0 w 2195098"/>
              <a:gd name="connsiteY38" fmla="*/ 2889234 h 3120373"/>
              <a:gd name="connsiteX39" fmla="*/ 0 w 2195098"/>
              <a:gd name="connsiteY39" fmla="*/ 2773665 h 3120373"/>
              <a:gd name="connsiteX40" fmla="*/ 0 w 2195098"/>
              <a:gd name="connsiteY40" fmla="*/ 2658096 h 3120373"/>
              <a:gd name="connsiteX41" fmla="*/ 0 w 2195098"/>
              <a:gd name="connsiteY41" fmla="*/ 2542526 h 3120373"/>
              <a:gd name="connsiteX42" fmla="*/ 0 w 2195098"/>
              <a:gd name="connsiteY42" fmla="*/ 2426957 h 3120373"/>
              <a:gd name="connsiteX43" fmla="*/ 0 w 2195098"/>
              <a:gd name="connsiteY43" fmla="*/ 2311388 h 3120373"/>
              <a:gd name="connsiteX44" fmla="*/ 0 w 2195098"/>
              <a:gd name="connsiteY44" fmla="*/ 2195818 h 3120373"/>
              <a:gd name="connsiteX45" fmla="*/ 0 w 2195098"/>
              <a:gd name="connsiteY45" fmla="*/ 2080249 h 3120373"/>
              <a:gd name="connsiteX46" fmla="*/ 0 w 2195098"/>
              <a:gd name="connsiteY46" fmla="*/ 1964680 h 3120373"/>
              <a:gd name="connsiteX47" fmla="*/ 0 w 2195098"/>
              <a:gd name="connsiteY47" fmla="*/ 1849110 h 3120373"/>
              <a:gd name="connsiteX48" fmla="*/ 0 w 2195098"/>
              <a:gd name="connsiteY48" fmla="*/ 1733541 h 3120373"/>
              <a:gd name="connsiteX49" fmla="*/ 0 w 2195098"/>
              <a:gd name="connsiteY49" fmla="*/ 1617971 h 3120373"/>
              <a:gd name="connsiteX50" fmla="*/ 0 w 2195098"/>
              <a:gd name="connsiteY50" fmla="*/ 1502402 h 3120373"/>
              <a:gd name="connsiteX51" fmla="*/ 0 w 2195098"/>
              <a:gd name="connsiteY51" fmla="*/ 1386832 h 3120373"/>
              <a:gd name="connsiteX52" fmla="*/ 0 w 2195098"/>
              <a:gd name="connsiteY52" fmla="*/ 1271263 h 3120373"/>
              <a:gd name="connsiteX53" fmla="*/ 0 w 2195098"/>
              <a:gd name="connsiteY53" fmla="*/ 1155693 h 3120373"/>
              <a:gd name="connsiteX54" fmla="*/ 0 w 2195098"/>
              <a:gd name="connsiteY54" fmla="*/ 1040124 h 3120373"/>
              <a:gd name="connsiteX55" fmla="*/ 0 w 2195098"/>
              <a:gd name="connsiteY55" fmla="*/ 924555 h 3120373"/>
              <a:gd name="connsiteX56" fmla="*/ 0 w 2195098"/>
              <a:gd name="connsiteY56" fmla="*/ 808985 h 3120373"/>
              <a:gd name="connsiteX57" fmla="*/ 0 w 2195098"/>
              <a:gd name="connsiteY57" fmla="*/ 693416 h 3120373"/>
              <a:gd name="connsiteX58" fmla="*/ 0 w 2195098"/>
              <a:gd name="connsiteY58" fmla="*/ 577847 h 3120373"/>
              <a:gd name="connsiteX59" fmla="*/ 0 w 2195098"/>
              <a:gd name="connsiteY59" fmla="*/ 462277 h 3120373"/>
              <a:gd name="connsiteX60" fmla="*/ 0 w 2195098"/>
              <a:gd name="connsiteY60" fmla="*/ 346708 h 3120373"/>
              <a:gd name="connsiteX61" fmla="*/ 0 w 2195098"/>
              <a:gd name="connsiteY61" fmla="*/ 231139 h 3120373"/>
              <a:gd name="connsiteX62" fmla="*/ 0 w 2195098"/>
              <a:gd name="connsiteY62" fmla="*/ 115569 h 3120373"/>
              <a:gd name="connsiteX63" fmla="*/ 0 w 2195098"/>
              <a:gd name="connsiteY63" fmla="*/ 0 h 3120373"/>
              <a:gd name="connsiteX64" fmla="*/ 81300 w 2195098"/>
              <a:gd name="connsiteY64" fmla="*/ 0 h 3120373"/>
              <a:gd name="connsiteX65" fmla="*/ 162600 w 2195098"/>
              <a:gd name="connsiteY65" fmla="*/ 0 h 3120373"/>
              <a:gd name="connsiteX66" fmla="*/ 243900 w 2195098"/>
              <a:gd name="connsiteY66" fmla="*/ 0 h 3120373"/>
              <a:gd name="connsiteX67" fmla="*/ 325199 w 2195098"/>
              <a:gd name="connsiteY67" fmla="*/ 0 h 3120373"/>
              <a:gd name="connsiteX68" fmla="*/ 406499 w 2195098"/>
              <a:gd name="connsiteY68" fmla="*/ 0 h 3120373"/>
              <a:gd name="connsiteX69" fmla="*/ 487799 w 2195098"/>
              <a:gd name="connsiteY69" fmla="*/ 0 h 3120373"/>
              <a:gd name="connsiteX70" fmla="*/ 569099 w 2195098"/>
              <a:gd name="connsiteY70" fmla="*/ 0 h 3120373"/>
              <a:gd name="connsiteX71" fmla="*/ 650399 w 2195098"/>
              <a:gd name="connsiteY71" fmla="*/ 0 h 3120373"/>
              <a:gd name="connsiteX72" fmla="*/ 731699 w 2195098"/>
              <a:gd name="connsiteY72" fmla="*/ 0 h 3120373"/>
              <a:gd name="connsiteX73" fmla="*/ 812999 w 2195098"/>
              <a:gd name="connsiteY73" fmla="*/ 0 h 3120373"/>
              <a:gd name="connsiteX74" fmla="*/ 894299 w 2195098"/>
              <a:gd name="connsiteY74" fmla="*/ 0 h 3120373"/>
              <a:gd name="connsiteX75" fmla="*/ 975599 w 2195098"/>
              <a:gd name="connsiteY75" fmla="*/ 0 h 3120373"/>
              <a:gd name="connsiteX76" fmla="*/ 1056899 w 2195098"/>
              <a:gd name="connsiteY76" fmla="*/ 0 h 3120373"/>
              <a:gd name="connsiteX77" fmla="*/ 1138199 w 2195098"/>
              <a:gd name="connsiteY77" fmla="*/ 0 h 3120373"/>
              <a:gd name="connsiteX78" fmla="*/ 1219499 w 2195098"/>
              <a:gd name="connsiteY78" fmla="*/ 0 h 3120373"/>
              <a:gd name="connsiteX79" fmla="*/ 1300799 w 2195098"/>
              <a:gd name="connsiteY79" fmla="*/ 0 h 3120373"/>
              <a:gd name="connsiteX80" fmla="*/ 1382099 w 2195098"/>
              <a:gd name="connsiteY80" fmla="*/ 0 h 3120373"/>
              <a:gd name="connsiteX81" fmla="*/ 1463399 w 2195098"/>
              <a:gd name="connsiteY81" fmla="*/ 0 h 3120373"/>
              <a:gd name="connsiteX82" fmla="*/ 1544699 w 2195098"/>
              <a:gd name="connsiteY82" fmla="*/ 0 h 3120373"/>
              <a:gd name="connsiteX83" fmla="*/ 1625999 w 2195098"/>
              <a:gd name="connsiteY83" fmla="*/ 0 h 3120373"/>
              <a:gd name="connsiteX84" fmla="*/ 1707299 w 2195098"/>
              <a:gd name="connsiteY84" fmla="*/ 0 h 3120373"/>
              <a:gd name="connsiteX85" fmla="*/ 1788599 w 2195098"/>
              <a:gd name="connsiteY85" fmla="*/ 0 h 3120373"/>
              <a:gd name="connsiteX86" fmla="*/ 1869898 w 2195098"/>
              <a:gd name="connsiteY86" fmla="*/ 0 h 3120373"/>
              <a:gd name="connsiteX87" fmla="*/ 1951198 w 2195098"/>
              <a:gd name="connsiteY87" fmla="*/ 0 h 3120373"/>
              <a:gd name="connsiteX88" fmla="*/ 2032498 w 2195098"/>
              <a:gd name="connsiteY88" fmla="*/ 0 h 3120373"/>
              <a:gd name="connsiteX89" fmla="*/ 2113798 w 2195098"/>
              <a:gd name="connsiteY89" fmla="*/ 0 h 3120373"/>
              <a:gd name="connsiteX90" fmla="*/ 2195098 w 2195098"/>
              <a:gd name="connsiteY90" fmla="*/ 0 h 3120373"/>
              <a:gd name="connsiteX91" fmla="*/ 2195098 w 2195098"/>
              <a:gd name="connsiteY91" fmla="*/ 115569 h 3120373"/>
              <a:gd name="connsiteX92" fmla="*/ 2195098 w 2195098"/>
              <a:gd name="connsiteY92" fmla="*/ 231139 h 3120373"/>
              <a:gd name="connsiteX93" fmla="*/ 2195098 w 2195098"/>
              <a:gd name="connsiteY93" fmla="*/ 346708 h 3120373"/>
              <a:gd name="connsiteX94" fmla="*/ 2195098 w 2195098"/>
              <a:gd name="connsiteY94" fmla="*/ 462278 h 3120373"/>
              <a:gd name="connsiteX0" fmla="*/ 2195098 w 2195098"/>
              <a:gd name="connsiteY0" fmla="*/ 2195818 h 3120373"/>
              <a:gd name="connsiteX1" fmla="*/ 2195098 w 2195098"/>
              <a:gd name="connsiteY1" fmla="*/ 2311388 h 3120373"/>
              <a:gd name="connsiteX2" fmla="*/ 2195098 w 2195098"/>
              <a:gd name="connsiteY2" fmla="*/ 2426957 h 3120373"/>
              <a:gd name="connsiteX3" fmla="*/ 2195098 w 2195098"/>
              <a:gd name="connsiteY3" fmla="*/ 2542526 h 3120373"/>
              <a:gd name="connsiteX4" fmla="*/ 2195098 w 2195098"/>
              <a:gd name="connsiteY4" fmla="*/ 2658096 h 3120373"/>
              <a:gd name="connsiteX5" fmla="*/ 2195098 w 2195098"/>
              <a:gd name="connsiteY5" fmla="*/ 2773665 h 3120373"/>
              <a:gd name="connsiteX6" fmla="*/ 2195098 w 2195098"/>
              <a:gd name="connsiteY6" fmla="*/ 2889234 h 3120373"/>
              <a:gd name="connsiteX7" fmla="*/ 2195098 w 2195098"/>
              <a:gd name="connsiteY7" fmla="*/ 3004804 h 3120373"/>
              <a:gd name="connsiteX8" fmla="*/ 2195098 w 2195098"/>
              <a:gd name="connsiteY8" fmla="*/ 3120373 h 3120373"/>
              <a:gd name="connsiteX9" fmla="*/ 2113798 w 2195098"/>
              <a:gd name="connsiteY9" fmla="*/ 3120373 h 3120373"/>
              <a:gd name="connsiteX10" fmla="*/ 2032498 w 2195098"/>
              <a:gd name="connsiteY10" fmla="*/ 3120373 h 3120373"/>
              <a:gd name="connsiteX11" fmla="*/ 1951198 w 2195098"/>
              <a:gd name="connsiteY11" fmla="*/ 3120373 h 3120373"/>
              <a:gd name="connsiteX12" fmla="*/ 1869898 w 2195098"/>
              <a:gd name="connsiteY12" fmla="*/ 3120373 h 3120373"/>
              <a:gd name="connsiteX13" fmla="*/ 1788599 w 2195098"/>
              <a:gd name="connsiteY13" fmla="*/ 3120373 h 3120373"/>
              <a:gd name="connsiteX14" fmla="*/ 1707299 w 2195098"/>
              <a:gd name="connsiteY14" fmla="*/ 3120373 h 3120373"/>
              <a:gd name="connsiteX15" fmla="*/ 1625999 w 2195098"/>
              <a:gd name="connsiteY15" fmla="*/ 3120373 h 3120373"/>
              <a:gd name="connsiteX16" fmla="*/ 1544699 w 2195098"/>
              <a:gd name="connsiteY16" fmla="*/ 3120373 h 3120373"/>
              <a:gd name="connsiteX17" fmla="*/ 1463399 w 2195098"/>
              <a:gd name="connsiteY17" fmla="*/ 3120373 h 3120373"/>
              <a:gd name="connsiteX18" fmla="*/ 1382099 w 2195098"/>
              <a:gd name="connsiteY18" fmla="*/ 3120373 h 3120373"/>
              <a:gd name="connsiteX19" fmla="*/ 1300799 w 2195098"/>
              <a:gd name="connsiteY19" fmla="*/ 3120373 h 3120373"/>
              <a:gd name="connsiteX20" fmla="*/ 1219499 w 2195098"/>
              <a:gd name="connsiteY20" fmla="*/ 3120373 h 3120373"/>
              <a:gd name="connsiteX21" fmla="*/ 1138199 w 2195098"/>
              <a:gd name="connsiteY21" fmla="*/ 3120373 h 3120373"/>
              <a:gd name="connsiteX22" fmla="*/ 1056899 w 2195098"/>
              <a:gd name="connsiteY22" fmla="*/ 3120373 h 3120373"/>
              <a:gd name="connsiteX23" fmla="*/ 975599 w 2195098"/>
              <a:gd name="connsiteY23" fmla="*/ 3120373 h 3120373"/>
              <a:gd name="connsiteX24" fmla="*/ 894299 w 2195098"/>
              <a:gd name="connsiteY24" fmla="*/ 3120373 h 3120373"/>
              <a:gd name="connsiteX25" fmla="*/ 812999 w 2195098"/>
              <a:gd name="connsiteY25" fmla="*/ 3120373 h 3120373"/>
              <a:gd name="connsiteX26" fmla="*/ 731699 w 2195098"/>
              <a:gd name="connsiteY26" fmla="*/ 3120373 h 3120373"/>
              <a:gd name="connsiteX27" fmla="*/ 650399 w 2195098"/>
              <a:gd name="connsiteY27" fmla="*/ 3120373 h 3120373"/>
              <a:gd name="connsiteX28" fmla="*/ 569099 w 2195098"/>
              <a:gd name="connsiteY28" fmla="*/ 3120373 h 3120373"/>
              <a:gd name="connsiteX29" fmla="*/ 487799 w 2195098"/>
              <a:gd name="connsiteY29" fmla="*/ 3120373 h 3120373"/>
              <a:gd name="connsiteX30" fmla="*/ 406499 w 2195098"/>
              <a:gd name="connsiteY30" fmla="*/ 3120373 h 3120373"/>
              <a:gd name="connsiteX31" fmla="*/ 325199 w 2195098"/>
              <a:gd name="connsiteY31" fmla="*/ 3120373 h 3120373"/>
              <a:gd name="connsiteX32" fmla="*/ 243900 w 2195098"/>
              <a:gd name="connsiteY32" fmla="*/ 3120373 h 3120373"/>
              <a:gd name="connsiteX33" fmla="*/ 162600 w 2195098"/>
              <a:gd name="connsiteY33" fmla="*/ 3120373 h 3120373"/>
              <a:gd name="connsiteX34" fmla="*/ 813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3004804 h 3120373"/>
              <a:gd name="connsiteX37" fmla="*/ 0 w 2195098"/>
              <a:gd name="connsiteY37" fmla="*/ 2889234 h 3120373"/>
              <a:gd name="connsiteX38" fmla="*/ 0 w 2195098"/>
              <a:gd name="connsiteY38" fmla="*/ 2773665 h 3120373"/>
              <a:gd name="connsiteX39" fmla="*/ 0 w 2195098"/>
              <a:gd name="connsiteY39" fmla="*/ 2658096 h 3120373"/>
              <a:gd name="connsiteX40" fmla="*/ 0 w 2195098"/>
              <a:gd name="connsiteY40" fmla="*/ 2542526 h 3120373"/>
              <a:gd name="connsiteX41" fmla="*/ 0 w 2195098"/>
              <a:gd name="connsiteY41" fmla="*/ 2426957 h 3120373"/>
              <a:gd name="connsiteX42" fmla="*/ 0 w 2195098"/>
              <a:gd name="connsiteY42" fmla="*/ 2311388 h 3120373"/>
              <a:gd name="connsiteX43" fmla="*/ 0 w 2195098"/>
              <a:gd name="connsiteY43" fmla="*/ 2195818 h 3120373"/>
              <a:gd name="connsiteX44" fmla="*/ 0 w 2195098"/>
              <a:gd name="connsiteY44" fmla="*/ 2080249 h 3120373"/>
              <a:gd name="connsiteX45" fmla="*/ 0 w 2195098"/>
              <a:gd name="connsiteY45" fmla="*/ 1964680 h 3120373"/>
              <a:gd name="connsiteX46" fmla="*/ 0 w 2195098"/>
              <a:gd name="connsiteY46" fmla="*/ 1849110 h 3120373"/>
              <a:gd name="connsiteX47" fmla="*/ 0 w 2195098"/>
              <a:gd name="connsiteY47" fmla="*/ 1733541 h 3120373"/>
              <a:gd name="connsiteX48" fmla="*/ 0 w 2195098"/>
              <a:gd name="connsiteY48" fmla="*/ 1617971 h 3120373"/>
              <a:gd name="connsiteX49" fmla="*/ 0 w 2195098"/>
              <a:gd name="connsiteY49" fmla="*/ 1502402 h 3120373"/>
              <a:gd name="connsiteX50" fmla="*/ 0 w 2195098"/>
              <a:gd name="connsiteY50" fmla="*/ 1386832 h 3120373"/>
              <a:gd name="connsiteX51" fmla="*/ 0 w 2195098"/>
              <a:gd name="connsiteY51" fmla="*/ 1271263 h 3120373"/>
              <a:gd name="connsiteX52" fmla="*/ 0 w 2195098"/>
              <a:gd name="connsiteY52" fmla="*/ 1155693 h 3120373"/>
              <a:gd name="connsiteX53" fmla="*/ 0 w 2195098"/>
              <a:gd name="connsiteY53" fmla="*/ 1040124 h 3120373"/>
              <a:gd name="connsiteX54" fmla="*/ 0 w 2195098"/>
              <a:gd name="connsiteY54" fmla="*/ 924555 h 3120373"/>
              <a:gd name="connsiteX55" fmla="*/ 0 w 2195098"/>
              <a:gd name="connsiteY55" fmla="*/ 808985 h 3120373"/>
              <a:gd name="connsiteX56" fmla="*/ 0 w 2195098"/>
              <a:gd name="connsiteY56" fmla="*/ 693416 h 3120373"/>
              <a:gd name="connsiteX57" fmla="*/ 0 w 2195098"/>
              <a:gd name="connsiteY57" fmla="*/ 577847 h 3120373"/>
              <a:gd name="connsiteX58" fmla="*/ 0 w 2195098"/>
              <a:gd name="connsiteY58" fmla="*/ 462277 h 3120373"/>
              <a:gd name="connsiteX59" fmla="*/ 0 w 2195098"/>
              <a:gd name="connsiteY59" fmla="*/ 346708 h 3120373"/>
              <a:gd name="connsiteX60" fmla="*/ 0 w 2195098"/>
              <a:gd name="connsiteY60" fmla="*/ 231139 h 3120373"/>
              <a:gd name="connsiteX61" fmla="*/ 0 w 2195098"/>
              <a:gd name="connsiteY61" fmla="*/ 115569 h 3120373"/>
              <a:gd name="connsiteX62" fmla="*/ 0 w 2195098"/>
              <a:gd name="connsiteY62" fmla="*/ 0 h 3120373"/>
              <a:gd name="connsiteX63" fmla="*/ 81300 w 2195098"/>
              <a:gd name="connsiteY63" fmla="*/ 0 h 3120373"/>
              <a:gd name="connsiteX64" fmla="*/ 162600 w 2195098"/>
              <a:gd name="connsiteY64" fmla="*/ 0 h 3120373"/>
              <a:gd name="connsiteX65" fmla="*/ 243900 w 2195098"/>
              <a:gd name="connsiteY65" fmla="*/ 0 h 3120373"/>
              <a:gd name="connsiteX66" fmla="*/ 325199 w 2195098"/>
              <a:gd name="connsiteY66" fmla="*/ 0 h 3120373"/>
              <a:gd name="connsiteX67" fmla="*/ 406499 w 2195098"/>
              <a:gd name="connsiteY67" fmla="*/ 0 h 3120373"/>
              <a:gd name="connsiteX68" fmla="*/ 487799 w 2195098"/>
              <a:gd name="connsiteY68" fmla="*/ 0 h 3120373"/>
              <a:gd name="connsiteX69" fmla="*/ 569099 w 2195098"/>
              <a:gd name="connsiteY69" fmla="*/ 0 h 3120373"/>
              <a:gd name="connsiteX70" fmla="*/ 650399 w 2195098"/>
              <a:gd name="connsiteY70" fmla="*/ 0 h 3120373"/>
              <a:gd name="connsiteX71" fmla="*/ 731699 w 2195098"/>
              <a:gd name="connsiteY71" fmla="*/ 0 h 3120373"/>
              <a:gd name="connsiteX72" fmla="*/ 812999 w 2195098"/>
              <a:gd name="connsiteY72" fmla="*/ 0 h 3120373"/>
              <a:gd name="connsiteX73" fmla="*/ 894299 w 2195098"/>
              <a:gd name="connsiteY73" fmla="*/ 0 h 3120373"/>
              <a:gd name="connsiteX74" fmla="*/ 975599 w 2195098"/>
              <a:gd name="connsiteY74" fmla="*/ 0 h 3120373"/>
              <a:gd name="connsiteX75" fmla="*/ 1056899 w 2195098"/>
              <a:gd name="connsiteY75" fmla="*/ 0 h 3120373"/>
              <a:gd name="connsiteX76" fmla="*/ 1138199 w 2195098"/>
              <a:gd name="connsiteY76" fmla="*/ 0 h 3120373"/>
              <a:gd name="connsiteX77" fmla="*/ 1219499 w 2195098"/>
              <a:gd name="connsiteY77" fmla="*/ 0 h 3120373"/>
              <a:gd name="connsiteX78" fmla="*/ 1300799 w 2195098"/>
              <a:gd name="connsiteY78" fmla="*/ 0 h 3120373"/>
              <a:gd name="connsiteX79" fmla="*/ 1382099 w 2195098"/>
              <a:gd name="connsiteY79" fmla="*/ 0 h 3120373"/>
              <a:gd name="connsiteX80" fmla="*/ 1463399 w 2195098"/>
              <a:gd name="connsiteY80" fmla="*/ 0 h 3120373"/>
              <a:gd name="connsiteX81" fmla="*/ 1544699 w 2195098"/>
              <a:gd name="connsiteY81" fmla="*/ 0 h 3120373"/>
              <a:gd name="connsiteX82" fmla="*/ 1625999 w 2195098"/>
              <a:gd name="connsiteY82" fmla="*/ 0 h 3120373"/>
              <a:gd name="connsiteX83" fmla="*/ 1707299 w 2195098"/>
              <a:gd name="connsiteY83" fmla="*/ 0 h 3120373"/>
              <a:gd name="connsiteX84" fmla="*/ 1788599 w 2195098"/>
              <a:gd name="connsiteY84" fmla="*/ 0 h 3120373"/>
              <a:gd name="connsiteX85" fmla="*/ 1869898 w 2195098"/>
              <a:gd name="connsiteY85" fmla="*/ 0 h 3120373"/>
              <a:gd name="connsiteX86" fmla="*/ 1951198 w 2195098"/>
              <a:gd name="connsiteY86" fmla="*/ 0 h 3120373"/>
              <a:gd name="connsiteX87" fmla="*/ 2032498 w 2195098"/>
              <a:gd name="connsiteY87" fmla="*/ 0 h 3120373"/>
              <a:gd name="connsiteX88" fmla="*/ 2113798 w 2195098"/>
              <a:gd name="connsiteY88" fmla="*/ 0 h 3120373"/>
              <a:gd name="connsiteX89" fmla="*/ 2195098 w 2195098"/>
              <a:gd name="connsiteY89" fmla="*/ 0 h 3120373"/>
              <a:gd name="connsiteX90" fmla="*/ 2195098 w 2195098"/>
              <a:gd name="connsiteY90" fmla="*/ 115569 h 3120373"/>
              <a:gd name="connsiteX91" fmla="*/ 2195098 w 2195098"/>
              <a:gd name="connsiteY91" fmla="*/ 231139 h 3120373"/>
              <a:gd name="connsiteX92" fmla="*/ 2195098 w 2195098"/>
              <a:gd name="connsiteY92" fmla="*/ 346708 h 3120373"/>
              <a:gd name="connsiteX93" fmla="*/ 2195098 w 2195098"/>
              <a:gd name="connsiteY93" fmla="*/ 462278 h 3120373"/>
              <a:gd name="connsiteX0" fmla="*/ 2195098 w 2195098"/>
              <a:gd name="connsiteY0" fmla="*/ 2311388 h 3120373"/>
              <a:gd name="connsiteX1" fmla="*/ 2195098 w 2195098"/>
              <a:gd name="connsiteY1" fmla="*/ 2426957 h 3120373"/>
              <a:gd name="connsiteX2" fmla="*/ 2195098 w 2195098"/>
              <a:gd name="connsiteY2" fmla="*/ 2542526 h 3120373"/>
              <a:gd name="connsiteX3" fmla="*/ 2195098 w 2195098"/>
              <a:gd name="connsiteY3" fmla="*/ 2658096 h 3120373"/>
              <a:gd name="connsiteX4" fmla="*/ 2195098 w 2195098"/>
              <a:gd name="connsiteY4" fmla="*/ 2773665 h 3120373"/>
              <a:gd name="connsiteX5" fmla="*/ 2195098 w 2195098"/>
              <a:gd name="connsiteY5" fmla="*/ 2889234 h 3120373"/>
              <a:gd name="connsiteX6" fmla="*/ 2195098 w 2195098"/>
              <a:gd name="connsiteY6" fmla="*/ 3004804 h 3120373"/>
              <a:gd name="connsiteX7" fmla="*/ 2195098 w 2195098"/>
              <a:gd name="connsiteY7" fmla="*/ 3120373 h 3120373"/>
              <a:gd name="connsiteX8" fmla="*/ 2113798 w 2195098"/>
              <a:gd name="connsiteY8" fmla="*/ 3120373 h 3120373"/>
              <a:gd name="connsiteX9" fmla="*/ 2032498 w 2195098"/>
              <a:gd name="connsiteY9" fmla="*/ 3120373 h 3120373"/>
              <a:gd name="connsiteX10" fmla="*/ 1951198 w 2195098"/>
              <a:gd name="connsiteY10" fmla="*/ 3120373 h 3120373"/>
              <a:gd name="connsiteX11" fmla="*/ 1869898 w 2195098"/>
              <a:gd name="connsiteY11" fmla="*/ 3120373 h 3120373"/>
              <a:gd name="connsiteX12" fmla="*/ 1788599 w 2195098"/>
              <a:gd name="connsiteY12" fmla="*/ 3120373 h 3120373"/>
              <a:gd name="connsiteX13" fmla="*/ 1707299 w 2195098"/>
              <a:gd name="connsiteY13" fmla="*/ 3120373 h 3120373"/>
              <a:gd name="connsiteX14" fmla="*/ 1625999 w 2195098"/>
              <a:gd name="connsiteY14" fmla="*/ 3120373 h 3120373"/>
              <a:gd name="connsiteX15" fmla="*/ 1544699 w 2195098"/>
              <a:gd name="connsiteY15" fmla="*/ 3120373 h 3120373"/>
              <a:gd name="connsiteX16" fmla="*/ 1463399 w 2195098"/>
              <a:gd name="connsiteY16" fmla="*/ 3120373 h 3120373"/>
              <a:gd name="connsiteX17" fmla="*/ 1382099 w 2195098"/>
              <a:gd name="connsiteY17" fmla="*/ 3120373 h 3120373"/>
              <a:gd name="connsiteX18" fmla="*/ 1300799 w 2195098"/>
              <a:gd name="connsiteY18" fmla="*/ 3120373 h 3120373"/>
              <a:gd name="connsiteX19" fmla="*/ 1219499 w 2195098"/>
              <a:gd name="connsiteY19" fmla="*/ 3120373 h 3120373"/>
              <a:gd name="connsiteX20" fmla="*/ 1138199 w 2195098"/>
              <a:gd name="connsiteY20" fmla="*/ 3120373 h 3120373"/>
              <a:gd name="connsiteX21" fmla="*/ 1056899 w 2195098"/>
              <a:gd name="connsiteY21" fmla="*/ 3120373 h 3120373"/>
              <a:gd name="connsiteX22" fmla="*/ 975599 w 2195098"/>
              <a:gd name="connsiteY22" fmla="*/ 3120373 h 3120373"/>
              <a:gd name="connsiteX23" fmla="*/ 894299 w 2195098"/>
              <a:gd name="connsiteY23" fmla="*/ 3120373 h 3120373"/>
              <a:gd name="connsiteX24" fmla="*/ 812999 w 2195098"/>
              <a:gd name="connsiteY24" fmla="*/ 3120373 h 3120373"/>
              <a:gd name="connsiteX25" fmla="*/ 731699 w 2195098"/>
              <a:gd name="connsiteY25" fmla="*/ 3120373 h 3120373"/>
              <a:gd name="connsiteX26" fmla="*/ 650399 w 2195098"/>
              <a:gd name="connsiteY26" fmla="*/ 3120373 h 3120373"/>
              <a:gd name="connsiteX27" fmla="*/ 569099 w 2195098"/>
              <a:gd name="connsiteY27" fmla="*/ 3120373 h 3120373"/>
              <a:gd name="connsiteX28" fmla="*/ 487799 w 2195098"/>
              <a:gd name="connsiteY28" fmla="*/ 3120373 h 3120373"/>
              <a:gd name="connsiteX29" fmla="*/ 406499 w 2195098"/>
              <a:gd name="connsiteY29" fmla="*/ 3120373 h 3120373"/>
              <a:gd name="connsiteX30" fmla="*/ 325199 w 2195098"/>
              <a:gd name="connsiteY30" fmla="*/ 3120373 h 3120373"/>
              <a:gd name="connsiteX31" fmla="*/ 243900 w 2195098"/>
              <a:gd name="connsiteY31" fmla="*/ 3120373 h 3120373"/>
              <a:gd name="connsiteX32" fmla="*/ 162600 w 2195098"/>
              <a:gd name="connsiteY32" fmla="*/ 3120373 h 3120373"/>
              <a:gd name="connsiteX33" fmla="*/ 813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3004804 h 3120373"/>
              <a:gd name="connsiteX36" fmla="*/ 0 w 2195098"/>
              <a:gd name="connsiteY36" fmla="*/ 2889234 h 3120373"/>
              <a:gd name="connsiteX37" fmla="*/ 0 w 2195098"/>
              <a:gd name="connsiteY37" fmla="*/ 2773665 h 3120373"/>
              <a:gd name="connsiteX38" fmla="*/ 0 w 2195098"/>
              <a:gd name="connsiteY38" fmla="*/ 2658096 h 3120373"/>
              <a:gd name="connsiteX39" fmla="*/ 0 w 2195098"/>
              <a:gd name="connsiteY39" fmla="*/ 2542526 h 3120373"/>
              <a:gd name="connsiteX40" fmla="*/ 0 w 2195098"/>
              <a:gd name="connsiteY40" fmla="*/ 2426957 h 3120373"/>
              <a:gd name="connsiteX41" fmla="*/ 0 w 2195098"/>
              <a:gd name="connsiteY41" fmla="*/ 2311388 h 3120373"/>
              <a:gd name="connsiteX42" fmla="*/ 0 w 2195098"/>
              <a:gd name="connsiteY42" fmla="*/ 2195818 h 3120373"/>
              <a:gd name="connsiteX43" fmla="*/ 0 w 2195098"/>
              <a:gd name="connsiteY43" fmla="*/ 2080249 h 3120373"/>
              <a:gd name="connsiteX44" fmla="*/ 0 w 2195098"/>
              <a:gd name="connsiteY44" fmla="*/ 1964680 h 3120373"/>
              <a:gd name="connsiteX45" fmla="*/ 0 w 2195098"/>
              <a:gd name="connsiteY45" fmla="*/ 1849110 h 3120373"/>
              <a:gd name="connsiteX46" fmla="*/ 0 w 2195098"/>
              <a:gd name="connsiteY46" fmla="*/ 1733541 h 3120373"/>
              <a:gd name="connsiteX47" fmla="*/ 0 w 2195098"/>
              <a:gd name="connsiteY47" fmla="*/ 1617971 h 3120373"/>
              <a:gd name="connsiteX48" fmla="*/ 0 w 2195098"/>
              <a:gd name="connsiteY48" fmla="*/ 1502402 h 3120373"/>
              <a:gd name="connsiteX49" fmla="*/ 0 w 2195098"/>
              <a:gd name="connsiteY49" fmla="*/ 1386832 h 3120373"/>
              <a:gd name="connsiteX50" fmla="*/ 0 w 2195098"/>
              <a:gd name="connsiteY50" fmla="*/ 1271263 h 3120373"/>
              <a:gd name="connsiteX51" fmla="*/ 0 w 2195098"/>
              <a:gd name="connsiteY51" fmla="*/ 1155693 h 3120373"/>
              <a:gd name="connsiteX52" fmla="*/ 0 w 2195098"/>
              <a:gd name="connsiteY52" fmla="*/ 1040124 h 3120373"/>
              <a:gd name="connsiteX53" fmla="*/ 0 w 2195098"/>
              <a:gd name="connsiteY53" fmla="*/ 924555 h 3120373"/>
              <a:gd name="connsiteX54" fmla="*/ 0 w 2195098"/>
              <a:gd name="connsiteY54" fmla="*/ 808985 h 3120373"/>
              <a:gd name="connsiteX55" fmla="*/ 0 w 2195098"/>
              <a:gd name="connsiteY55" fmla="*/ 693416 h 3120373"/>
              <a:gd name="connsiteX56" fmla="*/ 0 w 2195098"/>
              <a:gd name="connsiteY56" fmla="*/ 577847 h 3120373"/>
              <a:gd name="connsiteX57" fmla="*/ 0 w 2195098"/>
              <a:gd name="connsiteY57" fmla="*/ 462277 h 3120373"/>
              <a:gd name="connsiteX58" fmla="*/ 0 w 2195098"/>
              <a:gd name="connsiteY58" fmla="*/ 346708 h 3120373"/>
              <a:gd name="connsiteX59" fmla="*/ 0 w 2195098"/>
              <a:gd name="connsiteY59" fmla="*/ 231139 h 3120373"/>
              <a:gd name="connsiteX60" fmla="*/ 0 w 2195098"/>
              <a:gd name="connsiteY60" fmla="*/ 115569 h 3120373"/>
              <a:gd name="connsiteX61" fmla="*/ 0 w 2195098"/>
              <a:gd name="connsiteY61" fmla="*/ 0 h 3120373"/>
              <a:gd name="connsiteX62" fmla="*/ 81300 w 2195098"/>
              <a:gd name="connsiteY62" fmla="*/ 0 h 3120373"/>
              <a:gd name="connsiteX63" fmla="*/ 162600 w 2195098"/>
              <a:gd name="connsiteY63" fmla="*/ 0 h 3120373"/>
              <a:gd name="connsiteX64" fmla="*/ 243900 w 2195098"/>
              <a:gd name="connsiteY64" fmla="*/ 0 h 3120373"/>
              <a:gd name="connsiteX65" fmla="*/ 325199 w 2195098"/>
              <a:gd name="connsiteY65" fmla="*/ 0 h 3120373"/>
              <a:gd name="connsiteX66" fmla="*/ 406499 w 2195098"/>
              <a:gd name="connsiteY66" fmla="*/ 0 h 3120373"/>
              <a:gd name="connsiteX67" fmla="*/ 487799 w 2195098"/>
              <a:gd name="connsiteY67" fmla="*/ 0 h 3120373"/>
              <a:gd name="connsiteX68" fmla="*/ 569099 w 2195098"/>
              <a:gd name="connsiteY68" fmla="*/ 0 h 3120373"/>
              <a:gd name="connsiteX69" fmla="*/ 650399 w 2195098"/>
              <a:gd name="connsiteY69" fmla="*/ 0 h 3120373"/>
              <a:gd name="connsiteX70" fmla="*/ 731699 w 2195098"/>
              <a:gd name="connsiteY70" fmla="*/ 0 h 3120373"/>
              <a:gd name="connsiteX71" fmla="*/ 812999 w 2195098"/>
              <a:gd name="connsiteY71" fmla="*/ 0 h 3120373"/>
              <a:gd name="connsiteX72" fmla="*/ 894299 w 2195098"/>
              <a:gd name="connsiteY72" fmla="*/ 0 h 3120373"/>
              <a:gd name="connsiteX73" fmla="*/ 975599 w 2195098"/>
              <a:gd name="connsiteY73" fmla="*/ 0 h 3120373"/>
              <a:gd name="connsiteX74" fmla="*/ 1056899 w 2195098"/>
              <a:gd name="connsiteY74" fmla="*/ 0 h 3120373"/>
              <a:gd name="connsiteX75" fmla="*/ 1138199 w 2195098"/>
              <a:gd name="connsiteY75" fmla="*/ 0 h 3120373"/>
              <a:gd name="connsiteX76" fmla="*/ 1219499 w 2195098"/>
              <a:gd name="connsiteY76" fmla="*/ 0 h 3120373"/>
              <a:gd name="connsiteX77" fmla="*/ 1300799 w 2195098"/>
              <a:gd name="connsiteY77" fmla="*/ 0 h 3120373"/>
              <a:gd name="connsiteX78" fmla="*/ 1382099 w 2195098"/>
              <a:gd name="connsiteY78" fmla="*/ 0 h 3120373"/>
              <a:gd name="connsiteX79" fmla="*/ 1463399 w 2195098"/>
              <a:gd name="connsiteY79" fmla="*/ 0 h 3120373"/>
              <a:gd name="connsiteX80" fmla="*/ 1544699 w 2195098"/>
              <a:gd name="connsiteY80" fmla="*/ 0 h 3120373"/>
              <a:gd name="connsiteX81" fmla="*/ 1625999 w 2195098"/>
              <a:gd name="connsiteY81" fmla="*/ 0 h 3120373"/>
              <a:gd name="connsiteX82" fmla="*/ 1707299 w 2195098"/>
              <a:gd name="connsiteY82" fmla="*/ 0 h 3120373"/>
              <a:gd name="connsiteX83" fmla="*/ 1788599 w 2195098"/>
              <a:gd name="connsiteY83" fmla="*/ 0 h 3120373"/>
              <a:gd name="connsiteX84" fmla="*/ 1869898 w 2195098"/>
              <a:gd name="connsiteY84" fmla="*/ 0 h 3120373"/>
              <a:gd name="connsiteX85" fmla="*/ 1951198 w 2195098"/>
              <a:gd name="connsiteY85" fmla="*/ 0 h 3120373"/>
              <a:gd name="connsiteX86" fmla="*/ 2032498 w 2195098"/>
              <a:gd name="connsiteY86" fmla="*/ 0 h 3120373"/>
              <a:gd name="connsiteX87" fmla="*/ 2113798 w 2195098"/>
              <a:gd name="connsiteY87" fmla="*/ 0 h 3120373"/>
              <a:gd name="connsiteX88" fmla="*/ 2195098 w 2195098"/>
              <a:gd name="connsiteY88" fmla="*/ 0 h 3120373"/>
              <a:gd name="connsiteX89" fmla="*/ 2195098 w 2195098"/>
              <a:gd name="connsiteY89" fmla="*/ 115569 h 3120373"/>
              <a:gd name="connsiteX90" fmla="*/ 2195098 w 2195098"/>
              <a:gd name="connsiteY90" fmla="*/ 231139 h 3120373"/>
              <a:gd name="connsiteX91" fmla="*/ 2195098 w 2195098"/>
              <a:gd name="connsiteY91" fmla="*/ 346708 h 3120373"/>
              <a:gd name="connsiteX92" fmla="*/ 2195098 w 2195098"/>
              <a:gd name="connsiteY92" fmla="*/ 462278 h 3120373"/>
              <a:gd name="connsiteX0" fmla="*/ 2195098 w 2195098"/>
              <a:gd name="connsiteY0" fmla="*/ 2426957 h 3120373"/>
              <a:gd name="connsiteX1" fmla="*/ 2195098 w 2195098"/>
              <a:gd name="connsiteY1" fmla="*/ 2542526 h 3120373"/>
              <a:gd name="connsiteX2" fmla="*/ 2195098 w 2195098"/>
              <a:gd name="connsiteY2" fmla="*/ 2658096 h 3120373"/>
              <a:gd name="connsiteX3" fmla="*/ 2195098 w 2195098"/>
              <a:gd name="connsiteY3" fmla="*/ 2773665 h 3120373"/>
              <a:gd name="connsiteX4" fmla="*/ 2195098 w 2195098"/>
              <a:gd name="connsiteY4" fmla="*/ 2889234 h 3120373"/>
              <a:gd name="connsiteX5" fmla="*/ 2195098 w 2195098"/>
              <a:gd name="connsiteY5" fmla="*/ 3004804 h 3120373"/>
              <a:gd name="connsiteX6" fmla="*/ 2195098 w 2195098"/>
              <a:gd name="connsiteY6" fmla="*/ 3120373 h 3120373"/>
              <a:gd name="connsiteX7" fmla="*/ 2113798 w 2195098"/>
              <a:gd name="connsiteY7" fmla="*/ 3120373 h 3120373"/>
              <a:gd name="connsiteX8" fmla="*/ 2032498 w 2195098"/>
              <a:gd name="connsiteY8" fmla="*/ 3120373 h 3120373"/>
              <a:gd name="connsiteX9" fmla="*/ 1951198 w 2195098"/>
              <a:gd name="connsiteY9" fmla="*/ 3120373 h 3120373"/>
              <a:gd name="connsiteX10" fmla="*/ 1869898 w 2195098"/>
              <a:gd name="connsiteY10" fmla="*/ 3120373 h 3120373"/>
              <a:gd name="connsiteX11" fmla="*/ 1788599 w 2195098"/>
              <a:gd name="connsiteY11" fmla="*/ 3120373 h 3120373"/>
              <a:gd name="connsiteX12" fmla="*/ 1707299 w 2195098"/>
              <a:gd name="connsiteY12" fmla="*/ 3120373 h 3120373"/>
              <a:gd name="connsiteX13" fmla="*/ 1625999 w 2195098"/>
              <a:gd name="connsiteY13" fmla="*/ 3120373 h 3120373"/>
              <a:gd name="connsiteX14" fmla="*/ 1544699 w 2195098"/>
              <a:gd name="connsiteY14" fmla="*/ 3120373 h 3120373"/>
              <a:gd name="connsiteX15" fmla="*/ 1463399 w 2195098"/>
              <a:gd name="connsiteY15" fmla="*/ 3120373 h 3120373"/>
              <a:gd name="connsiteX16" fmla="*/ 1382099 w 2195098"/>
              <a:gd name="connsiteY16" fmla="*/ 3120373 h 3120373"/>
              <a:gd name="connsiteX17" fmla="*/ 1300799 w 2195098"/>
              <a:gd name="connsiteY17" fmla="*/ 3120373 h 3120373"/>
              <a:gd name="connsiteX18" fmla="*/ 1219499 w 2195098"/>
              <a:gd name="connsiteY18" fmla="*/ 3120373 h 3120373"/>
              <a:gd name="connsiteX19" fmla="*/ 1138199 w 2195098"/>
              <a:gd name="connsiteY19" fmla="*/ 3120373 h 3120373"/>
              <a:gd name="connsiteX20" fmla="*/ 1056899 w 2195098"/>
              <a:gd name="connsiteY20" fmla="*/ 3120373 h 3120373"/>
              <a:gd name="connsiteX21" fmla="*/ 975599 w 2195098"/>
              <a:gd name="connsiteY21" fmla="*/ 3120373 h 3120373"/>
              <a:gd name="connsiteX22" fmla="*/ 894299 w 2195098"/>
              <a:gd name="connsiteY22" fmla="*/ 3120373 h 3120373"/>
              <a:gd name="connsiteX23" fmla="*/ 812999 w 2195098"/>
              <a:gd name="connsiteY23" fmla="*/ 3120373 h 3120373"/>
              <a:gd name="connsiteX24" fmla="*/ 731699 w 2195098"/>
              <a:gd name="connsiteY24" fmla="*/ 3120373 h 3120373"/>
              <a:gd name="connsiteX25" fmla="*/ 650399 w 2195098"/>
              <a:gd name="connsiteY25" fmla="*/ 3120373 h 3120373"/>
              <a:gd name="connsiteX26" fmla="*/ 569099 w 2195098"/>
              <a:gd name="connsiteY26" fmla="*/ 3120373 h 3120373"/>
              <a:gd name="connsiteX27" fmla="*/ 487799 w 2195098"/>
              <a:gd name="connsiteY27" fmla="*/ 3120373 h 3120373"/>
              <a:gd name="connsiteX28" fmla="*/ 406499 w 2195098"/>
              <a:gd name="connsiteY28" fmla="*/ 3120373 h 3120373"/>
              <a:gd name="connsiteX29" fmla="*/ 325199 w 2195098"/>
              <a:gd name="connsiteY29" fmla="*/ 3120373 h 3120373"/>
              <a:gd name="connsiteX30" fmla="*/ 243900 w 2195098"/>
              <a:gd name="connsiteY30" fmla="*/ 3120373 h 3120373"/>
              <a:gd name="connsiteX31" fmla="*/ 162600 w 2195098"/>
              <a:gd name="connsiteY31" fmla="*/ 3120373 h 3120373"/>
              <a:gd name="connsiteX32" fmla="*/ 813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3004804 h 3120373"/>
              <a:gd name="connsiteX35" fmla="*/ 0 w 2195098"/>
              <a:gd name="connsiteY35" fmla="*/ 2889234 h 3120373"/>
              <a:gd name="connsiteX36" fmla="*/ 0 w 2195098"/>
              <a:gd name="connsiteY36" fmla="*/ 2773665 h 3120373"/>
              <a:gd name="connsiteX37" fmla="*/ 0 w 2195098"/>
              <a:gd name="connsiteY37" fmla="*/ 2658096 h 3120373"/>
              <a:gd name="connsiteX38" fmla="*/ 0 w 2195098"/>
              <a:gd name="connsiteY38" fmla="*/ 2542526 h 3120373"/>
              <a:gd name="connsiteX39" fmla="*/ 0 w 2195098"/>
              <a:gd name="connsiteY39" fmla="*/ 2426957 h 3120373"/>
              <a:gd name="connsiteX40" fmla="*/ 0 w 2195098"/>
              <a:gd name="connsiteY40" fmla="*/ 2311388 h 3120373"/>
              <a:gd name="connsiteX41" fmla="*/ 0 w 2195098"/>
              <a:gd name="connsiteY41" fmla="*/ 2195818 h 3120373"/>
              <a:gd name="connsiteX42" fmla="*/ 0 w 2195098"/>
              <a:gd name="connsiteY42" fmla="*/ 2080249 h 3120373"/>
              <a:gd name="connsiteX43" fmla="*/ 0 w 2195098"/>
              <a:gd name="connsiteY43" fmla="*/ 1964680 h 3120373"/>
              <a:gd name="connsiteX44" fmla="*/ 0 w 2195098"/>
              <a:gd name="connsiteY44" fmla="*/ 1849110 h 3120373"/>
              <a:gd name="connsiteX45" fmla="*/ 0 w 2195098"/>
              <a:gd name="connsiteY45" fmla="*/ 1733541 h 3120373"/>
              <a:gd name="connsiteX46" fmla="*/ 0 w 2195098"/>
              <a:gd name="connsiteY46" fmla="*/ 1617971 h 3120373"/>
              <a:gd name="connsiteX47" fmla="*/ 0 w 2195098"/>
              <a:gd name="connsiteY47" fmla="*/ 1502402 h 3120373"/>
              <a:gd name="connsiteX48" fmla="*/ 0 w 2195098"/>
              <a:gd name="connsiteY48" fmla="*/ 1386832 h 3120373"/>
              <a:gd name="connsiteX49" fmla="*/ 0 w 2195098"/>
              <a:gd name="connsiteY49" fmla="*/ 1271263 h 3120373"/>
              <a:gd name="connsiteX50" fmla="*/ 0 w 2195098"/>
              <a:gd name="connsiteY50" fmla="*/ 1155693 h 3120373"/>
              <a:gd name="connsiteX51" fmla="*/ 0 w 2195098"/>
              <a:gd name="connsiteY51" fmla="*/ 1040124 h 3120373"/>
              <a:gd name="connsiteX52" fmla="*/ 0 w 2195098"/>
              <a:gd name="connsiteY52" fmla="*/ 924555 h 3120373"/>
              <a:gd name="connsiteX53" fmla="*/ 0 w 2195098"/>
              <a:gd name="connsiteY53" fmla="*/ 808985 h 3120373"/>
              <a:gd name="connsiteX54" fmla="*/ 0 w 2195098"/>
              <a:gd name="connsiteY54" fmla="*/ 693416 h 3120373"/>
              <a:gd name="connsiteX55" fmla="*/ 0 w 2195098"/>
              <a:gd name="connsiteY55" fmla="*/ 577847 h 3120373"/>
              <a:gd name="connsiteX56" fmla="*/ 0 w 2195098"/>
              <a:gd name="connsiteY56" fmla="*/ 462277 h 3120373"/>
              <a:gd name="connsiteX57" fmla="*/ 0 w 2195098"/>
              <a:gd name="connsiteY57" fmla="*/ 346708 h 3120373"/>
              <a:gd name="connsiteX58" fmla="*/ 0 w 2195098"/>
              <a:gd name="connsiteY58" fmla="*/ 231139 h 3120373"/>
              <a:gd name="connsiteX59" fmla="*/ 0 w 2195098"/>
              <a:gd name="connsiteY59" fmla="*/ 115569 h 3120373"/>
              <a:gd name="connsiteX60" fmla="*/ 0 w 2195098"/>
              <a:gd name="connsiteY60" fmla="*/ 0 h 3120373"/>
              <a:gd name="connsiteX61" fmla="*/ 81300 w 2195098"/>
              <a:gd name="connsiteY61" fmla="*/ 0 h 3120373"/>
              <a:gd name="connsiteX62" fmla="*/ 162600 w 2195098"/>
              <a:gd name="connsiteY62" fmla="*/ 0 h 3120373"/>
              <a:gd name="connsiteX63" fmla="*/ 243900 w 2195098"/>
              <a:gd name="connsiteY63" fmla="*/ 0 h 3120373"/>
              <a:gd name="connsiteX64" fmla="*/ 325199 w 2195098"/>
              <a:gd name="connsiteY64" fmla="*/ 0 h 3120373"/>
              <a:gd name="connsiteX65" fmla="*/ 406499 w 2195098"/>
              <a:gd name="connsiteY65" fmla="*/ 0 h 3120373"/>
              <a:gd name="connsiteX66" fmla="*/ 487799 w 2195098"/>
              <a:gd name="connsiteY66" fmla="*/ 0 h 3120373"/>
              <a:gd name="connsiteX67" fmla="*/ 569099 w 2195098"/>
              <a:gd name="connsiteY67" fmla="*/ 0 h 3120373"/>
              <a:gd name="connsiteX68" fmla="*/ 650399 w 2195098"/>
              <a:gd name="connsiteY68" fmla="*/ 0 h 3120373"/>
              <a:gd name="connsiteX69" fmla="*/ 731699 w 2195098"/>
              <a:gd name="connsiteY69" fmla="*/ 0 h 3120373"/>
              <a:gd name="connsiteX70" fmla="*/ 812999 w 2195098"/>
              <a:gd name="connsiteY70" fmla="*/ 0 h 3120373"/>
              <a:gd name="connsiteX71" fmla="*/ 894299 w 2195098"/>
              <a:gd name="connsiteY71" fmla="*/ 0 h 3120373"/>
              <a:gd name="connsiteX72" fmla="*/ 975599 w 2195098"/>
              <a:gd name="connsiteY72" fmla="*/ 0 h 3120373"/>
              <a:gd name="connsiteX73" fmla="*/ 1056899 w 2195098"/>
              <a:gd name="connsiteY73" fmla="*/ 0 h 3120373"/>
              <a:gd name="connsiteX74" fmla="*/ 1138199 w 2195098"/>
              <a:gd name="connsiteY74" fmla="*/ 0 h 3120373"/>
              <a:gd name="connsiteX75" fmla="*/ 1219499 w 2195098"/>
              <a:gd name="connsiteY75" fmla="*/ 0 h 3120373"/>
              <a:gd name="connsiteX76" fmla="*/ 1300799 w 2195098"/>
              <a:gd name="connsiteY76" fmla="*/ 0 h 3120373"/>
              <a:gd name="connsiteX77" fmla="*/ 1382099 w 2195098"/>
              <a:gd name="connsiteY77" fmla="*/ 0 h 3120373"/>
              <a:gd name="connsiteX78" fmla="*/ 1463399 w 2195098"/>
              <a:gd name="connsiteY78" fmla="*/ 0 h 3120373"/>
              <a:gd name="connsiteX79" fmla="*/ 1544699 w 2195098"/>
              <a:gd name="connsiteY79" fmla="*/ 0 h 3120373"/>
              <a:gd name="connsiteX80" fmla="*/ 1625999 w 2195098"/>
              <a:gd name="connsiteY80" fmla="*/ 0 h 3120373"/>
              <a:gd name="connsiteX81" fmla="*/ 1707299 w 2195098"/>
              <a:gd name="connsiteY81" fmla="*/ 0 h 3120373"/>
              <a:gd name="connsiteX82" fmla="*/ 1788599 w 2195098"/>
              <a:gd name="connsiteY82" fmla="*/ 0 h 3120373"/>
              <a:gd name="connsiteX83" fmla="*/ 1869898 w 2195098"/>
              <a:gd name="connsiteY83" fmla="*/ 0 h 3120373"/>
              <a:gd name="connsiteX84" fmla="*/ 1951198 w 2195098"/>
              <a:gd name="connsiteY84" fmla="*/ 0 h 3120373"/>
              <a:gd name="connsiteX85" fmla="*/ 2032498 w 2195098"/>
              <a:gd name="connsiteY85" fmla="*/ 0 h 3120373"/>
              <a:gd name="connsiteX86" fmla="*/ 2113798 w 2195098"/>
              <a:gd name="connsiteY86" fmla="*/ 0 h 3120373"/>
              <a:gd name="connsiteX87" fmla="*/ 2195098 w 2195098"/>
              <a:gd name="connsiteY87" fmla="*/ 0 h 3120373"/>
              <a:gd name="connsiteX88" fmla="*/ 2195098 w 2195098"/>
              <a:gd name="connsiteY88" fmla="*/ 115569 h 3120373"/>
              <a:gd name="connsiteX89" fmla="*/ 2195098 w 2195098"/>
              <a:gd name="connsiteY89" fmla="*/ 231139 h 3120373"/>
              <a:gd name="connsiteX90" fmla="*/ 2195098 w 2195098"/>
              <a:gd name="connsiteY90" fmla="*/ 346708 h 3120373"/>
              <a:gd name="connsiteX91" fmla="*/ 2195098 w 2195098"/>
              <a:gd name="connsiteY91" fmla="*/ 462278 h 3120373"/>
              <a:gd name="connsiteX0" fmla="*/ 2195098 w 2195098"/>
              <a:gd name="connsiteY0" fmla="*/ 2542526 h 3120373"/>
              <a:gd name="connsiteX1" fmla="*/ 2195098 w 2195098"/>
              <a:gd name="connsiteY1" fmla="*/ 2658096 h 3120373"/>
              <a:gd name="connsiteX2" fmla="*/ 2195098 w 2195098"/>
              <a:gd name="connsiteY2" fmla="*/ 2773665 h 3120373"/>
              <a:gd name="connsiteX3" fmla="*/ 2195098 w 2195098"/>
              <a:gd name="connsiteY3" fmla="*/ 2889234 h 3120373"/>
              <a:gd name="connsiteX4" fmla="*/ 2195098 w 2195098"/>
              <a:gd name="connsiteY4" fmla="*/ 3004804 h 3120373"/>
              <a:gd name="connsiteX5" fmla="*/ 2195098 w 2195098"/>
              <a:gd name="connsiteY5" fmla="*/ 3120373 h 3120373"/>
              <a:gd name="connsiteX6" fmla="*/ 2113798 w 2195098"/>
              <a:gd name="connsiteY6" fmla="*/ 3120373 h 3120373"/>
              <a:gd name="connsiteX7" fmla="*/ 2032498 w 2195098"/>
              <a:gd name="connsiteY7" fmla="*/ 3120373 h 3120373"/>
              <a:gd name="connsiteX8" fmla="*/ 1951198 w 2195098"/>
              <a:gd name="connsiteY8" fmla="*/ 3120373 h 3120373"/>
              <a:gd name="connsiteX9" fmla="*/ 1869898 w 2195098"/>
              <a:gd name="connsiteY9" fmla="*/ 3120373 h 3120373"/>
              <a:gd name="connsiteX10" fmla="*/ 1788599 w 2195098"/>
              <a:gd name="connsiteY10" fmla="*/ 3120373 h 3120373"/>
              <a:gd name="connsiteX11" fmla="*/ 1707299 w 2195098"/>
              <a:gd name="connsiteY11" fmla="*/ 3120373 h 3120373"/>
              <a:gd name="connsiteX12" fmla="*/ 1625999 w 2195098"/>
              <a:gd name="connsiteY12" fmla="*/ 3120373 h 3120373"/>
              <a:gd name="connsiteX13" fmla="*/ 1544699 w 2195098"/>
              <a:gd name="connsiteY13" fmla="*/ 3120373 h 3120373"/>
              <a:gd name="connsiteX14" fmla="*/ 1463399 w 2195098"/>
              <a:gd name="connsiteY14" fmla="*/ 3120373 h 3120373"/>
              <a:gd name="connsiteX15" fmla="*/ 1382099 w 2195098"/>
              <a:gd name="connsiteY15" fmla="*/ 3120373 h 3120373"/>
              <a:gd name="connsiteX16" fmla="*/ 1300799 w 2195098"/>
              <a:gd name="connsiteY16" fmla="*/ 3120373 h 3120373"/>
              <a:gd name="connsiteX17" fmla="*/ 1219499 w 2195098"/>
              <a:gd name="connsiteY17" fmla="*/ 3120373 h 3120373"/>
              <a:gd name="connsiteX18" fmla="*/ 1138199 w 2195098"/>
              <a:gd name="connsiteY18" fmla="*/ 3120373 h 3120373"/>
              <a:gd name="connsiteX19" fmla="*/ 1056899 w 2195098"/>
              <a:gd name="connsiteY19" fmla="*/ 3120373 h 3120373"/>
              <a:gd name="connsiteX20" fmla="*/ 975599 w 2195098"/>
              <a:gd name="connsiteY20" fmla="*/ 3120373 h 3120373"/>
              <a:gd name="connsiteX21" fmla="*/ 894299 w 2195098"/>
              <a:gd name="connsiteY21" fmla="*/ 3120373 h 3120373"/>
              <a:gd name="connsiteX22" fmla="*/ 812999 w 2195098"/>
              <a:gd name="connsiteY22" fmla="*/ 3120373 h 3120373"/>
              <a:gd name="connsiteX23" fmla="*/ 731699 w 2195098"/>
              <a:gd name="connsiteY23" fmla="*/ 3120373 h 3120373"/>
              <a:gd name="connsiteX24" fmla="*/ 650399 w 2195098"/>
              <a:gd name="connsiteY24" fmla="*/ 3120373 h 3120373"/>
              <a:gd name="connsiteX25" fmla="*/ 569099 w 2195098"/>
              <a:gd name="connsiteY25" fmla="*/ 3120373 h 3120373"/>
              <a:gd name="connsiteX26" fmla="*/ 487799 w 2195098"/>
              <a:gd name="connsiteY26" fmla="*/ 3120373 h 3120373"/>
              <a:gd name="connsiteX27" fmla="*/ 406499 w 2195098"/>
              <a:gd name="connsiteY27" fmla="*/ 3120373 h 3120373"/>
              <a:gd name="connsiteX28" fmla="*/ 325199 w 2195098"/>
              <a:gd name="connsiteY28" fmla="*/ 3120373 h 3120373"/>
              <a:gd name="connsiteX29" fmla="*/ 243900 w 2195098"/>
              <a:gd name="connsiteY29" fmla="*/ 3120373 h 3120373"/>
              <a:gd name="connsiteX30" fmla="*/ 162600 w 2195098"/>
              <a:gd name="connsiteY30" fmla="*/ 3120373 h 3120373"/>
              <a:gd name="connsiteX31" fmla="*/ 813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3004804 h 3120373"/>
              <a:gd name="connsiteX34" fmla="*/ 0 w 2195098"/>
              <a:gd name="connsiteY34" fmla="*/ 2889234 h 3120373"/>
              <a:gd name="connsiteX35" fmla="*/ 0 w 2195098"/>
              <a:gd name="connsiteY35" fmla="*/ 2773665 h 3120373"/>
              <a:gd name="connsiteX36" fmla="*/ 0 w 2195098"/>
              <a:gd name="connsiteY36" fmla="*/ 2658096 h 3120373"/>
              <a:gd name="connsiteX37" fmla="*/ 0 w 2195098"/>
              <a:gd name="connsiteY37" fmla="*/ 2542526 h 3120373"/>
              <a:gd name="connsiteX38" fmla="*/ 0 w 2195098"/>
              <a:gd name="connsiteY38" fmla="*/ 2426957 h 3120373"/>
              <a:gd name="connsiteX39" fmla="*/ 0 w 2195098"/>
              <a:gd name="connsiteY39" fmla="*/ 2311388 h 3120373"/>
              <a:gd name="connsiteX40" fmla="*/ 0 w 2195098"/>
              <a:gd name="connsiteY40" fmla="*/ 2195818 h 3120373"/>
              <a:gd name="connsiteX41" fmla="*/ 0 w 2195098"/>
              <a:gd name="connsiteY41" fmla="*/ 2080249 h 3120373"/>
              <a:gd name="connsiteX42" fmla="*/ 0 w 2195098"/>
              <a:gd name="connsiteY42" fmla="*/ 1964680 h 3120373"/>
              <a:gd name="connsiteX43" fmla="*/ 0 w 2195098"/>
              <a:gd name="connsiteY43" fmla="*/ 1849110 h 3120373"/>
              <a:gd name="connsiteX44" fmla="*/ 0 w 2195098"/>
              <a:gd name="connsiteY44" fmla="*/ 1733541 h 3120373"/>
              <a:gd name="connsiteX45" fmla="*/ 0 w 2195098"/>
              <a:gd name="connsiteY45" fmla="*/ 1617971 h 3120373"/>
              <a:gd name="connsiteX46" fmla="*/ 0 w 2195098"/>
              <a:gd name="connsiteY46" fmla="*/ 1502402 h 3120373"/>
              <a:gd name="connsiteX47" fmla="*/ 0 w 2195098"/>
              <a:gd name="connsiteY47" fmla="*/ 1386832 h 3120373"/>
              <a:gd name="connsiteX48" fmla="*/ 0 w 2195098"/>
              <a:gd name="connsiteY48" fmla="*/ 1271263 h 3120373"/>
              <a:gd name="connsiteX49" fmla="*/ 0 w 2195098"/>
              <a:gd name="connsiteY49" fmla="*/ 1155693 h 3120373"/>
              <a:gd name="connsiteX50" fmla="*/ 0 w 2195098"/>
              <a:gd name="connsiteY50" fmla="*/ 1040124 h 3120373"/>
              <a:gd name="connsiteX51" fmla="*/ 0 w 2195098"/>
              <a:gd name="connsiteY51" fmla="*/ 924555 h 3120373"/>
              <a:gd name="connsiteX52" fmla="*/ 0 w 2195098"/>
              <a:gd name="connsiteY52" fmla="*/ 808985 h 3120373"/>
              <a:gd name="connsiteX53" fmla="*/ 0 w 2195098"/>
              <a:gd name="connsiteY53" fmla="*/ 693416 h 3120373"/>
              <a:gd name="connsiteX54" fmla="*/ 0 w 2195098"/>
              <a:gd name="connsiteY54" fmla="*/ 577847 h 3120373"/>
              <a:gd name="connsiteX55" fmla="*/ 0 w 2195098"/>
              <a:gd name="connsiteY55" fmla="*/ 462277 h 3120373"/>
              <a:gd name="connsiteX56" fmla="*/ 0 w 2195098"/>
              <a:gd name="connsiteY56" fmla="*/ 346708 h 3120373"/>
              <a:gd name="connsiteX57" fmla="*/ 0 w 2195098"/>
              <a:gd name="connsiteY57" fmla="*/ 231139 h 3120373"/>
              <a:gd name="connsiteX58" fmla="*/ 0 w 2195098"/>
              <a:gd name="connsiteY58" fmla="*/ 115569 h 3120373"/>
              <a:gd name="connsiteX59" fmla="*/ 0 w 2195098"/>
              <a:gd name="connsiteY59" fmla="*/ 0 h 3120373"/>
              <a:gd name="connsiteX60" fmla="*/ 81300 w 2195098"/>
              <a:gd name="connsiteY60" fmla="*/ 0 h 3120373"/>
              <a:gd name="connsiteX61" fmla="*/ 162600 w 2195098"/>
              <a:gd name="connsiteY61" fmla="*/ 0 h 3120373"/>
              <a:gd name="connsiteX62" fmla="*/ 243900 w 2195098"/>
              <a:gd name="connsiteY62" fmla="*/ 0 h 3120373"/>
              <a:gd name="connsiteX63" fmla="*/ 325199 w 2195098"/>
              <a:gd name="connsiteY63" fmla="*/ 0 h 3120373"/>
              <a:gd name="connsiteX64" fmla="*/ 406499 w 2195098"/>
              <a:gd name="connsiteY64" fmla="*/ 0 h 3120373"/>
              <a:gd name="connsiteX65" fmla="*/ 487799 w 2195098"/>
              <a:gd name="connsiteY65" fmla="*/ 0 h 3120373"/>
              <a:gd name="connsiteX66" fmla="*/ 569099 w 2195098"/>
              <a:gd name="connsiteY66" fmla="*/ 0 h 3120373"/>
              <a:gd name="connsiteX67" fmla="*/ 650399 w 2195098"/>
              <a:gd name="connsiteY67" fmla="*/ 0 h 3120373"/>
              <a:gd name="connsiteX68" fmla="*/ 731699 w 2195098"/>
              <a:gd name="connsiteY68" fmla="*/ 0 h 3120373"/>
              <a:gd name="connsiteX69" fmla="*/ 812999 w 2195098"/>
              <a:gd name="connsiteY69" fmla="*/ 0 h 3120373"/>
              <a:gd name="connsiteX70" fmla="*/ 894299 w 2195098"/>
              <a:gd name="connsiteY70" fmla="*/ 0 h 3120373"/>
              <a:gd name="connsiteX71" fmla="*/ 975599 w 2195098"/>
              <a:gd name="connsiteY71" fmla="*/ 0 h 3120373"/>
              <a:gd name="connsiteX72" fmla="*/ 1056899 w 2195098"/>
              <a:gd name="connsiteY72" fmla="*/ 0 h 3120373"/>
              <a:gd name="connsiteX73" fmla="*/ 1138199 w 2195098"/>
              <a:gd name="connsiteY73" fmla="*/ 0 h 3120373"/>
              <a:gd name="connsiteX74" fmla="*/ 1219499 w 2195098"/>
              <a:gd name="connsiteY74" fmla="*/ 0 h 3120373"/>
              <a:gd name="connsiteX75" fmla="*/ 1300799 w 2195098"/>
              <a:gd name="connsiteY75" fmla="*/ 0 h 3120373"/>
              <a:gd name="connsiteX76" fmla="*/ 1382099 w 2195098"/>
              <a:gd name="connsiteY76" fmla="*/ 0 h 3120373"/>
              <a:gd name="connsiteX77" fmla="*/ 1463399 w 2195098"/>
              <a:gd name="connsiteY77" fmla="*/ 0 h 3120373"/>
              <a:gd name="connsiteX78" fmla="*/ 1544699 w 2195098"/>
              <a:gd name="connsiteY78" fmla="*/ 0 h 3120373"/>
              <a:gd name="connsiteX79" fmla="*/ 1625999 w 2195098"/>
              <a:gd name="connsiteY79" fmla="*/ 0 h 3120373"/>
              <a:gd name="connsiteX80" fmla="*/ 1707299 w 2195098"/>
              <a:gd name="connsiteY80" fmla="*/ 0 h 3120373"/>
              <a:gd name="connsiteX81" fmla="*/ 1788599 w 2195098"/>
              <a:gd name="connsiteY81" fmla="*/ 0 h 3120373"/>
              <a:gd name="connsiteX82" fmla="*/ 1869898 w 2195098"/>
              <a:gd name="connsiteY82" fmla="*/ 0 h 3120373"/>
              <a:gd name="connsiteX83" fmla="*/ 1951198 w 2195098"/>
              <a:gd name="connsiteY83" fmla="*/ 0 h 3120373"/>
              <a:gd name="connsiteX84" fmla="*/ 2032498 w 2195098"/>
              <a:gd name="connsiteY84" fmla="*/ 0 h 3120373"/>
              <a:gd name="connsiteX85" fmla="*/ 2113798 w 2195098"/>
              <a:gd name="connsiteY85" fmla="*/ 0 h 3120373"/>
              <a:gd name="connsiteX86" fmla="*/ 2195098 w 2195098"/>
              <a:gd name="connsiteY86" fmla="*/ 0 h 3120373"/>
              <a:gd name="connsiteX87" fmla="*/ 2195098 w 2195098"/>
              <a:gd name="connsiteY87" fmla="*/ 115569 h 3120373"/>
              <a:gd name="connsiteX88" fmla="*/ 2195098 w 2195098"/>
              <a:gd name="connsiteY88" fmla="*/ 231139 h 3120373"/>
              <a:gd name="connsiteX89" fmla="*/ 2195098 w 2195098"/>
              <a:gd name="connsiteY89" fmla="*/ 346708 h 3120373"/>
              <a:gd name="connsiteX90" fmla="*/ 2195098 w 2195098"/>
              <a:gd name="connsiteY90" fmla="*/ 462278 h 3120373"/>
              <a:gd name="connsiteX0" fmla="*/ 2195098 w 2195098"/>
              <a:gd name="connsiteY0" fmla="*/ 2658096 h 3120373"/>
              <a:gd name="connsiteX1" fmla="*/ 2195098 w 2195098"/>
              <a:gd name="connsiteY1" fmla="*/ 2773665 h 3120373"/>
              <a:gd name="connsiteX2" fmla="*/ 2195098 w 2195098"/>
              <a:gd name="connsiteY2" fmla="*/ 2889234 h 3120373"/>
              <a:gd name="connsiteX3" fmla="*/ 2195098 w 2195098"/>
              <a:gd name="connsiteY3" fmla="*/ 3004804 h 3120373"/>
              <a:gd name="connsiteX4" fmla="*/ 2195098 w 2195098"/>
              <a:gd name="connsiteY4" fmla="*/ 3120373 h 3120373"/>
              <a:gd name="connsiteX5" fmla="*/ 2113798 w 2195098"/>
              <a:gd name="connsiteY5" fmla="*/ 3120373 h 3120373"/>
              <a:gd name="connsiteX6" fmla="*/ 2032498 w 2195098"/>
              <a:gd name="connsiteY6" fmla="*/ 3120373 h 3120373"/>
              <a:gd name="connsiteX7" fmla="*/ 1951198 w 2195098"/>
              <a:gd name="connsiteY7" fmla="*/ 3120373 h 3120373"/>
              <a:gd name="connsiteX8" fmla="*/ 1869898 w 2195098"/>
              <a:gd name="connsiteY8" fmla="*/ 3120373 h 3120373"/>
              <a:gd name="connsiteX9" fmla="*/ 1788599 w 2195098"/>
              <a:gd name="connsiteY9" fmla="*/ 3120373 h 3120373"/>
              <a:gd name="connsiteX10" fmla="*/ 1707299 w 2195098"/>
              <a:gd name="connsiteY10" fmla="*/ 3120373 h 3120373"/>
              <a:gd name="connsiteX11" fmla="*/ 1625999 w 2195098"/>
              <a:gd name="connsiteY11" fmla="*/ 3120373 h 3120373"/>
              <a:gd name="connsiteX12" fmla="*/ 1544699 w 2195098"/>
              <a:gd name="connsiteY12" fmla="*/ 3120373 h 3120373"/>
              <a:gd name="connsiteX13" fmla="*/ 1463399 w 2195098"/>
              <a:gd name="connsiteY13" fmla="*/ 3120373 h 3120373"/>
              <a:gd name="connsiteX14" fmla="*/ 1382099 w 2195098"/>
              <a:gd name="connsiteY14" fmla="*/ 3120373 h 3120373"/>
              <a:gd name="connsiteX15" fmla="*/ 1300799 w 2195098"/>
              <a:gd name="connsiteY15" fmla="*/ 3120373 h 3120373"/>
              <a:gd name="connsiteX16" fmla="*/ 1219499 w 2195098"/>
              <a:gd name="connsiteY16" fmla="*/ 3120373 h 3120373"/>
              <a:gd name="connsiteX17" fmla="*/ 1138199 w 2195098"/>
              <a:gd name="connsiteY17" fmla="*/ 3120373 h 3120373"/>
              <a:gd name="connsiteX18" fmla="*/ 1056899 w 2195098"/>
              <a:gd name="connsiteY18" fmla="*/ 3120373 h 3120373"/>
              <a:gd name="connsiteX19" fmla="*/ 975599 w 2195098"/>
              <a:gd name="connsiteY19" fmla="*/ 3120373 h 3120373"/>
              <a:gd name="connsiteX20" fmla="*/ 894299 w 2195098"/>
              <a:gd name="connsiteY20" fmla="*/ 3120373 h 3120373"/>
              <a:gd name="connsiteX21" fmla="*/ 812999 w 2195098"/>
              <a:gd name="connsiteY21" fmla="*/ 3120373 h 3120373"/>
              <a:gd name="connsiteX22" fmla="*/ 731699 w 2195098"/>
              <a:gd name="connsiteY22" fmla="*/ 3120373 h 3120373"/>
              <a:gd name="connsiteX23" fmla="*/ 650399 w 2195098"/>
              <a:gd name="connsiteY23" fmla="*/ 3120373 h 3120373"/>
              <a:gd name="connsiteX24" fmla="*/ 569099 w 2195098"/>
              <a:gd name="connsiteY24" fmla="*/ 3120373 h 3120373"/>
              <a:gd name="connsiteX25" fmla="*/ 487799 w 2195098"/>
              <a:gd name="connsiteY25" fmla="*/ 3120373 h 3120373"/>
              <a:gd name="connsiteX26" fmla="*/ 406499 w 2195098"/>
              <a:gd name="connsiteY26" fmla="*/ 3120373 h 3120373"/>
              <a:gd name="connsiteX27" fmla="*/ 325199 w 2195098"/>
              <a:gd name="connsiteY27" fmla="*/ 3120373 h 3120373"/>
              <a:gd name="connsiteX28" fmla="*/ 243900 w 2195098"/>
              <a:gd name="connsiteY28" fmla="*/ 3120373 h 3120373"/>
              <a:gd name="connsiteX29" fmla="*/ 162600 w 2195098"/>
              <a:gd name="connsiteY29" fmla="*/ 3120373 h 3120373"/>
              <a:gd name="connsiteX30" fmla="*/ 813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3004804 h 3120373"/>
              <a:gd name="connsiteX33" fmla="*/ 0 w 2195098"/>
              <a:gd name="connsiteY33" fmla="*/ 2889234 h 3120373"/>
              <a:gd name="connsiteX34" fmla="*/ 0 w 2195098"/>
              <a:gd name="connsiteY34" fmla="*/ 2773665 h 3120373"/>
              <a:gd name="connsiteX35" fmla="*/ 0 w 2195098"/>
              <a:gd name="connsiteY35" fmla="*/ 2658096 h 3120373"/>
              <a:gd name="connsiteX36" fmla="*/ 0 w 2195098"/>
              <a:gd name="connsiteY36" fmla="*/ 2542526 h 3120373"/>
              <a:gd name="connsiteX37" fmla="*/ 0 w 2195098"/>
              <a:gd name="connsiteY37" fmla="*/ 2426957 h 3120373"/>
              <a:gd name="connsiteX38" fmla="*/ 0 w 2195098"/>
              <a:gd name="connsiteY38" fmla="*/ 2311388 h 3120373"/>
              <a:gd name="connsiteX39" fmla="*/ 0 w 2195098"/>
              <a:gd name="connsiteY39" fmla="*/ 2195818 h 3120373"/>
              <a:gd name="connsiteX40" fmla="*/ 0 w 2195098"/>
              <a:gd name="connsiteY40" fmla="*/ 2080249 h 3120373"/>
              <a:gd name="connsiteX41" fmla="*/ 0 w 2195098"/>
              <a:gd name="connsiteY41" fmla="*/ 1964680 h 3120373"/>
              <a:gd name="connsiteX42" fmla="*/ 0 w 2195098"/>
              <a:gd name="connsiteY42" fmla="*/ 1849110 h 3120373"/>
              <a:gd name="connsiteX43" fmla="*/ 0 w 2195098"/>
              <a:gd name="connsiteY43" fmla="*/ 1733541 h 3120373"/>
              <a:gd name="connsiteX44" fmla="*/ 0 w 2195098"/>
              <a:gd name="connsiteY44" fmla="*/ 1617971 h 3120373"/>
              <a:gd name="connsiteX45" fmla="*/ 0 w 2195098"/>
              <a:gd name="connsiteY45" fmla="*/ 1502402 h 3120373"/>
              <a:gd name="connsiteX46" fmla="*/ 0 w 2195098"/>
              <a:gd name="connsiteY46" fmla="*/ 1386832 h 3120373"/>
              <a:gd name="connsiteX47" fmla="*/ 0 w 2195098"/>
              <a:gd name="connsiteY47" fmla="*/ 1271263 h 3120373"/>
              <a:gd name="connsiteX48" fmla="*/ 0 w 2195098"/>
              <a:gd name="connsiteY48" fmla="*/ 1155693 h 3120373"/>
              <a:gd name="connsiteX49" fmla="*/ 0 w 2195098"/>
              <a:gd name="connsiteY49" fmla="*/ 1040124 h 3120373"/>
              <a:gd name="connsiteX50" fmla="*/ 0 w 2195098"/>
              <a:gd name="connsiteY50" fmla="*/ 924555 h 3120373"/>
              <a:gd name="connsiteX51" fmla="*/ 0 w 2195098"/>
              <a:gd name="connsiteY51" fmla="*/ 808985 h 3120373"/>
              <a:gd name="connsiteX52" fmla="*/ 0 w 2195098"/>
              <a:gd name="connsiteY52" fmla="*/ 693416 h 3120373"/>
              <a:gd name="connsiteX53" fmla="*/ 0 w 2195098"/>
              <a:gd name="connsiteY53" fmla="*/ 577847 h 3120373"/>
              <a:gd name="connsiteX54" fmla="*/ 0 w 2195098"/>
              <a:gd name="connsiteY54" fmla="*/ 462277 h 3120373"/>
              <a:gd name="connsiteX55" fmla="*/ 0 w 2195098"/>
              <a:gd name="connsiteY55" fmla="*/ 346708 h 3120373"/>
              <a:gd name="connsiteX56" fmla="*/ 0 w 2195098"/>
              <a:gd name="connsiteY56" fmla="*/ 231139 h 3120373"/>
              <a:gd name="connsiteX57" fmla="*/ 0 w 2195098"/>
              <a:gd name="connsiteY57" fmla="*/ 115569 h 3120373"/>
              <a:gd name="connsiteX58" fmla="*/ 0 w 2195098"/>
              <a:gd name="connsiteY58" fmla="*/ 0 h 3120373"/>
              <a:gd name="connsiteX59" fmla="*/ 81300 w 2195098"/>
              <a:gd name="connsiteY59" fmla="*/ 0 h 3120373"/>
              <a:gd name="connsiteX60" fmla="*/ 162600 w 2195098"/>
              <a:gd name="connsiteY60" fmla="*/ 0 h 3120373"/>
              <a:gd name="connsiteX61" fmla="*/ 243900 w 2195098"/>
              <a:gd name="connsiteY61" fmla="*/ 0 h 3120373"/>
              <a:gd name="connsiteX62" fmla="*/ 325199 w 2195098"/>
              <a:gd name="connsiteY62" fmla="*/ 0 h 3120373"/>
              <a:gd name="connsiteX63" fmla="*/ 406499 w 2195098"/>
              <a:gd name="connsiteY63" fmla="*/ 0 h 3120373"/>
              <a:gd name="connsiteX64" fmla="*/ 487799 w 2195098"/>
              <a:gd name="connsiteY64" fmla="*/ 0 h 3120373"/>
              <a:gd name="connsiteX65" fmla="*/ 569099 w 2195098"/>
              <a:gd name="connsiteY65" fmla="*/ 0 h 3120373"/>
              <a:gd name="connsiteX66" fmla="*/ 650399 w 2195098"/>
              <a:gd name="connsiteY66" fmla="*/ 0 h 3120373"/>
              <a:gd name="connsiteX67" fmla="*/ 731699 w 2195098"/>
              <a:gd name="connsiteY67" fmla="*/ 0 h 3120373"/>
              <a:gd name="connsiteX68" fmla="*/ 812999 w 2195098"/>
              <a:gd name="connsiteY68" fmla="*/ 0 h 3120373"/>
              <a:gd name="connsiteX69" fmla="*/ 894299 w 2195098"/>
              <a:gd name="connsiteY69" fmla="*/ 0 h 3120373"/>
              <a:gd name="connsiteX70" fmla="*/ 975599 w 2195098"/>
              <a:gd name="connsiteY70" fmla="*/ 0 h 3120373"/>
              <a:gd name="connsiteX71" fmla="*/ 1056899 w 2195098"/>
              <a:gd name="connsiteY71" fmla="*/ 0 h 3120373"/>
              <a:gd name="connsiteX72" fmla="*/ 1138199 w 2195098"/>
              <a:gd name="connsiteY72" fmla="*/ 0 h 3120373"/>
              <a:gd name="connsiteX73" fmla="*/ 1219499 w 2195098"/>
              <a:gd name="connsiteY73" fmla="*/ 0 h 3120373"/>
              <a:gd name="connsiteX74" fmla="*/ 1300799 w 2195098"/>
              <a:gd name="connsiteY74" fmla="*/ 0 h 3120373"/>
              <a:gd name="connsiteX75" fmla="*/ 1382099 w 2195098"/>
              <a:gd name="connsiteY75" fmla="*/ 0 h 3120373"/>
              <a:gd name="connsiteX76" fmla="*/ 1463399 w 2195098"/>
              <a:gd name="connsiteY76" fmla="*/ 0 h 3120373"/>
              <a:gd name="connsiteX77" fmla="*/ 1544699 w 2195098"/>
              <a:gd name="connsiteY77" fmla="*/ 0 h 3120373"/>
              <a:gd name="connsiteX78" fmla="*/ 1625999 w 2195098"/>
              <a:gd name="connsiteY78" fmla="*/ 0 h 3120373"/>
              <a:gd name="connsiteX79" fmla="*/ 1707299 w 2195098"/>
              <a:gd name="connsiteY79" fmla="*/ 0 h 3120373"/>
              <a:gd name="connsiteX80" fmla="*/ 1788599 w 2195098"/>
              <a:gd name="connsiteY80" fmla="*/ 0 h 3120373"/>
              <a:gd name="connsiteX81" fmla="*/ 1869898 w 2195098"/>
              <a:gd name="connsiteY81" fmla="*/ 0 h 3120373"/>
              <a:gd name="connsiteX82" fmla="*/ 1951198 w 2195098"/>
              <a:gd name="connsiteY82" fmla="*/ 0 h 3120373"/>
              <a:gd name="connsiteX83" fmla="*/ 2032498 w 2195098"/>
              <a:gd name="connsiteY83" fmla="*/ 0 h 3120373"/>
              <a:gd name="connsiteX84" fmla="*/ 2113798 w 2195098"/>
              <a:gd name="connsiteY84" fmla="*/ 0 h 3120373"/>
              <a:gd name="connsiteX85" fmla="*/ 2195098 w 2195098"/>
              <a:gd name="connsiteY85" fmla="*/ 0 h 3120373"/>
              <a:gd name="connsiteX86" fmla="*/ 2195098 w 2195098"/>
              <a:gd name="connsiteY86" fmla="*/ 115569 h 3120373"/>
              <a:gd name="connsiteX87" fmla="*/ 2195098 w 2195098"/>
              <a:gd name="connsiteY87" fmla="*/ 231139 h 3120373"/>
              <a:gd name="connsiteX88" fmla="*/ 2195098 w 2195098"/>
              <a:gd name="connsiteY88" fmla="*/ 346708 h 3120373"/>
              <a:gd name="connsiteX89" fmla="*/ 2195098 w 2195098"/>
              <a:gd name="connsiteY89" fmla="*/ 462278 h 312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195098" h="3120373">
                <a:moveTo>
                  <a:pt x="2195098" y="2658096"/>
                </a:moveTo>
                <a:lnTo>
                  <a:pt x="2195098" y="2773665"/>
                </a:lnTo>
                <a:lnTo>
                  <a:pt x="2195098" y="2889234"/>
                </a:lnTo>
                <a:lnTo>
                  <a:pt x="2195098" y="3004804"/>
                </a:lnTo>
                <a:lnTo>
                  <a:pt x="2195098" y="3120373"/>
                </a:lnTo>
                <a:lnTo>
                  <a:pt x="2113798" y="3120373"/>
                </a:lnTo>
                <a:lnTo>
                  <a:pt x="2032498" y="3120373"/>
                </a:lnTo>
                <a:lnTo>
                  <a:pt x="1951198" y="3120373"/>
                </a:lnTo>
                <a:lnTo>
                  <a:pt x="1869898" y="3120373"/>
                </a:lnTo>
                <a:lnTo>
                  <a:pt x="1788599" y="3120373"/>
                </a:lnTo>
                <a:lnTo>
                  <a:pt x="1707299" y="3120373"/>
                </a:lnTo>
                <a:lnTo>
                  <a:pt x="1625999" y="3120373"/>
                </a:lnTo>
                <a:lnTo>
                  <a:pt x="1544699" y="3120373"/>
                </a:lnTo>
                <a:lnTo>
                  <a:pt x="1463399" y="3120373"/>
                </a:lnTo>
                <a:lnTo>
                  <a:pt x="1382099" y="3120373"/>
                </a:lnTo>
                <a:lnTo>
                  <a:pt x="1300799" y="3120373"/>
                </a:lnTo>
                <a:lnTo>
                  <a:pt x="1219499" y="3120373"/>
                </a:lnTo>
                <a:lnTo>
                  <a:pt x="1138199" y="3120373"/>
                </a:lnTo>
                <a:lnTo>
                  <a:pt x="1056899" y="3120373"/>
                </a:lnTo>
                <a:lnTo>
                  <a:pt x="975599" y="3120373"/>
                </a:lnTo>
                <a:lnTo>
                  <a:pt x="894299" y="3120373"/>
                </a:lnTo>
                <a:lnTo>
                  <a:pt x="812999" y="3120373"/>
                </a:lnTo>
                <a:lnTo>
                  <a:pt x="731699" y="3120373"/>
                </a:lnTo>
                <a:lnTo>
                  <a:pt x="650399" y="3120373"/>
                </a:lnTo>
                <a:lnTo>
                  <a:pt x="569099" y="3120373"/>
                </a:lnTo>
                <a:lnTo>
                  <a:pt x="487799" y="3120373"/>
                </a:lnTo>
                <a:lnTo>
                  <a:pt x="406499" y="3120373"/>
                </a:lnTo>
                <a:lnTo>
                  <a:pt x="325199" y="3120373"/>
                </a:lnTo>
                <a:lnTo>
                  <a:pt x="243900" y="3120373"/>
                </a:lnTo>
                <a:lnTo>
                  <a:pt x="162600" y="3120373"/>
                </a:lnTo>
                <a:lnTo>
                  <a:pt x="81300" y="3120373"/>
                </a:lnTo>
                <a:lnTo>
                  <a:pt x="0" y="3120373"/>
                </a:lnTo>
                <a:lnTo>
                  <a:pt x="0" y="3004804"/>
                </a:lnTo>
                <a:lnTo>
                  <a:pt x="0" y="2889234"/>
                </a:lnTo>
                <a:lnTo>
                  <a:pt x="0" y="2773665"/>
                </a:lnTo>
                <a:lnTo>
                  <a:pt x="0" y="2658096"/>
                </a:lnTo>
                <a:lnTo>
                  <a:pt x="0" y="2542526"/>
                </a:lnTo>
                <a:lnTo>
                  <a:pt x="0" y="2426957"/>
                </a:lnTo>
                <a:lnTo>
                  <a:pt x="0" y="2311388"/>
                </a:lnTo>
                <a:lnTo>
                  <a:pt x="0" y="2195818"/>
                </a:lnTo>
                <a:lnTo>
                  <a:pt x="0" y="2080249"/>
                </a:lnTo>
                <a:lnTo>
                  <a:pt x="0" y="1964680"/>
                </a:lnTo>
                <a:lnTo>
                  <a:pt x="0" y="1849110"/>
                </a:lnTo>
                <a:lnTo>
                  <a:pt x="0" y="1733541"/>
                </a:lnTo>
                <a:lnTo>
                  <a:pt x="0" y="1617971"/>
                </a:lnTo>
                <a:lnTo>
                  <a:pt x="0" y="1502402"/>
                </a:lnTo>
                <a:lnTo>
                  <a:pt x="0" y="1386832"/>
                </a:lnTo>
                <a:lnTo>
                  <a:pt x="0" y="1271263"/>
                </a:lnTo>
                <a:lnTo>
                  <a:pt x="0" y="1155693"/>
                </a:lnTo>
                <a:lnTo>
                  <a:pt x="0" y="1040124"/>
                </a:lnTo>
                <a:lnTo>
                  <a:pt x="0" y="924555"/>
                </a:lnTo>
                <a:lnTo>
                  <a:pt x="0" y="808985"/>
                </a:lnTo>
                <a:lnTo>
                  <a:pt x="0" y="693416"/>
                </a:lnTo>
                <a:lnTo>
                  <a:pt x="0" y="577847"/>
                </a:lnTo>
                <a:lnTo>
                  <a:pt x="0" y="462277"/>
                </a:lnTo>
                <a:lnTo>
                  <a:pt x="0" y="346708"/>
                </a:lnTo>
                <a:lnTo>
                  <a:pt x="0" y="231139"/>
                </a:lnTo>
                <a:lnTo>
                  <a:pt x="0" y="115569"/>
                </a:lnTo>
                <a:lnTo>
                  <a:pt x="0" y="0"/>
                </a:lnTo>
                <a:lnTo>
                  <a:pt x="81300" y="0"/>
                </a:lnTo>
                <a:lnTo>
                  <a:pt x="162600" y="0"/>
                </a:lnTo>
                <a:lnTo>
                  <a:pt x="243900" y="0"/>
                </a:lnTo>
                <a:lnTo>
                  <a:pt x="325199" y="0"/>
                </a:lnTo>
                <a:lnTo>
                  <a:pt x="406499" y="0"/>
                </a:lnTo>
                <a:lnTo>
                  <a:pt x="487799" y="0"/>
                </a:lnTo>
                <a:lnTo>
                  <a:pt x="569099" y="0"/>
                </a:lnTo>
                <a:lnTo>
                  <a:pt x="650399" y="0"/>
                </a:lnTo>
                <a:lnTo>
                  <a:pt x="731699" y="0"/>
                </a:lnTo>
                <a:lnTo>
                  <a:pt x="812999" y="0"/>
                </a:lnTo>
                <a:lnTo>
                  <a:pt x="894299" y="0"/>
                </a:lnTo>
                <a:lnTo>
                  <a:pt x="975599" y="0"/>
                </a:lnTo>
                <a:lnTo>
                  <a:pt x="1056899" y="0"/>
                </a:lnTo>
                <a:lnTo>
                  <a:pt x="1138199" y="0"/>
                </a:lnTo>
                <a:lnTo>
                  <a:pt x="1219499" y="0"/>
                </a:lnTo>
                <a:lnTo>
                  <a:pt x="1300799" y="0"/>
                </a:lnTo>
                <a:lnTo>
                  <a:pt x="1382099" y="0"/>
                </a:lnTo>
                <a:lnTo>
                  <a:pt x="1463399" y="0"/>
                </a:lnTo>
                <a:lnTo>
                  <a:pt x="1544699" y="0"/>
                </a:lnTo>
                <a:lnTo>
                  <a:pt x="1625999" y="0"/>
                </a:lnTo>
                <a:lnTo>
                  <a:pt x="1707299" y="0"/>
                </a:lnTo>
                <a:lnTo>
                  <a:pt x="1788599" y="0"/>
                </a:lnTo>
                <a:lnTo>
                  <a:pt x="1869898" y="0"/>
                </a:lnTo>
                <a:lnTo>
                  <a:pt x="1951198" y="0"/>
                </a:lnTo>
                <a:lnTo>
                  <a:pt x="2032498" y="0"/>
                </a:lnTo>
                <a:lnTo>
                  <a:pt x="2113798" y="0"/>
                </a:lnTo>
                <a:lnTo>
                  <a:pt x="2195098" y="0"/>
                </a:lnTo>
                <a:lnTo>
                  <a:pt x="2195098" y="115569"/>
                </a:lnTo>
                <a:lnTo>
                  <a:pt x="2195098" y="231139"/>
                </a:lnTo>
                <a:lnTo>
                  <a:pt x="2195098" y="346708"/>
                </a:lnTo>
                <a:lnTo>
                  <a:pt x="2195098" y="462278"/>
                </a:lnTo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21" name="TextBox 2"/>
          <p:cNvSpPr txBox="1"/>
          <p:nvPr/>
        </p:nvSpPr>
        <p:spPr>
          <a:xfrm>
            <a:off x="4242684" y="2753515"/>
            <a:ext cx="8241477" cy="1314735"/>
          </a:xfrm>
          <a:prstGeom prst="rect">
            <a:avLst/>
          </a:prstGeom>
          <a:noFill/>
        </p:spPr>
        <p:txBody>
          <a:bodyPr wrap="square" lIns="121873" tIns="60936" rIns="121873" bIns="6093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600" b="1" spc="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Modeling Data</a:t>
            </a:r>
            <a:endParaRPr lang="zh-CN" altLang="en-US" sz="6600" b="1" spc="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282611" y="583632"/>
            <a:ext cx="2688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LOGO</a:t>
            </a:r>
            <a:endParaRPr lang="zh-CN" altLang="en-US" sz="60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9233090">
            <a:off x="11348867" y="6014920"/>
            <a:ext cx="266912" cy="23014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20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5569576">
            <a:off x="11658723" y="6460232"/>
            <a:ext cx="397318" cy="3424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20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 rot="21371394">
            <a:off x="10864536" y="5364521"/>
            <a:ext cx="266912" cy="23014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20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 rot="20868521">
            <a:off x="10475577" y="5686039"/>
            <a:ext cx="446708" cy="334694"/>
            <a:chOff x="2822785" y="1265179"/>
            <a:chExt cx="930073" cy="696693"/>
          </a:xfrm>
          <a:solidFill>
            <a:schemeClr val="accent2"/>
          </a:solidFill>
        </p:grpSpPr>
        <p:sp>
          <p:nvSpPr>
            <p:cNvPr id="42" name="等腰三角形 41"/>
            <p:cNvSpPr/>
            <p:nvPr/>
          </p:nvSpPr>
          <p:spPr>
            <a:xfrm rot="18941696">
              <a:off x="2822785" y="1265179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20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9480000">
              <a:off x="3485946" y="1731776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20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24" name="文本框 18">
            <a:extLst>
              <a:ext uri="{FF2B5EF4-FFF2-40B4-BE49-F238E27FC236}">
                <a16:creationId xmlns:a16="http://schemas.microsoft.com/office/drawing/2014/main" id="{6779B775-FF1E-4518-B06D-A4A9E78301D5}"/>
              </a:ext>
            </a:extLst>
          </p:cNvPr>
          <p:cNvSpPr txBox="1"/>
          <p:nvPr/>
        </p:nvSpPr>
        <p:spPr>
          <a:xfrm>
            <a:off x="2971567" y="2365985"/>
            <a:ext cx="1865078" cy="186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496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3</a:t>
            </a:r>
            <a:endParaRPr lang="zh-CN" altLang="en-US" sz="11496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645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5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3" grpId="0"/>
      <p:bldP spid="33" grpId="0" animBg="1"/>
      <p:bldP spid="34" grpId="0" animBg="1"/>
      <p:bldP spid="35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/>
          </p:cNvSpPr>
          <p:nvPr/>
        </p:nvSpPr>
        <p:spPr bwMode="auto">
          <a:xfrm>
            <a:off x="3258139" y="-1"/>
            <a:ext cx="2672020" cy="5373105"/>
          </a:xfrm>
          <a:custGeom>
            <a:avLst/>
            <a:gdLst>
              <a:gd name="T0" fmla="*/ 411 w 459"/>
              <a:gd name="T1" fmla="*/ 368 h 897"/>
              <a:gd name="T2" fmla="*/ 244 w 459"/>
              <a:gd name="T3" fmla="*/ 169 h 897"/>
              <a:gd name="T4" fmla="*/ 160 w 459"/>
              <a:gd name="T5" fmla="*/ 0 h 897"/>
              <a:gd name="T6" fmla="*/ 2 w 459"/>
              <a:gd name="T7" fmla="*/ 0 h 897"/>
              <a:gd name="T8" fmla="*/ 78 w 459"/>
              <a:gd name="T9" fmla="*/ 192 h 897"/>
              <a:gd name="T10" fmla="*/ 278 w 459"/>
              <a:gd name="T11" fmla="*/ 337 h 897"/>
              <a:gd name="T12" fmla="*/ 325 w 459"/>
              <a:gd name="T13" fmla="*/ 600 h 897"/>
              <a:gd name="T14" fmla="*/ 294 w 459"/>
              <a:gd name="T15" fmla="*/ 778 h 897"/>
              <a:gd name="T16" fmla="*/ 304 w 459"/>
              <a:gd name="T17" fmla="*/ 897 h 897"/>
              <a:gd name="T18" fmla="*/ 411 w 459"/>
              <a:gd name="T19" fmla="*/ 368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9" h="897">
                <a:moveTo>
                  <a:pt x="411" y="368"/>
                </a:moveTo>
                <a:cubicBezTo>
                  <a:pt x="387" y="276"/>
                  <a:pt x="305" y="232"/>
                  <a:pt x="244" y="169"/>
                </a:cubicBezTo>
                <a:cubicBezTo>
                  <a:pt x="207" y="131"/>
                  <a:pt x="161" y="63"/>
                  <a:pt x="160" y="0"/>
                </a:cubicBezTo>
                <a:cubicBezTo>
                  <a:pt x="2" y="0"/>
                  <a:pt x="2" y="0"/>
                  <a:pt x="2" y="0"/>
                </a:cubicBezTo>
                <a:cubicBezTo>
                  <a:pt x="0" y="73"/>
                  <a:pt x="28" y="139"/>
                  <a:pt x="78" y="192"/>
                </a:cubicBezTo>
                <a:cubicBezTo>
                  <a:pt x="136" y="252"/>
                  <a:pt x="222" y="274"/>
                  <a:pt x="278" y="337"/>
                </a:cubicBezTo>
                <a:cubicBezTo>
                  <a:pt x="341" y="409"/>
                  <a:pt x="339" y="511"/>
                  <a:pt x="325" y="600"/>
                </a:cubicBezTo>
                <a:cubicBezTo>
                  <a:pt x="316" y="659"/>
                  <a:pt x="299" y="718"/>
                  <a:pt x="294" y="778"/>
                </a:cubicBezTo>
                <a:cubicBezTo>
                  <a:pt x="291" y="818"/>
                  <a:pt x="294" y="858"/>
                  <a:pt x="304" y="897"/>
                </a:cubicBezTo>
                <a:cubicBezTo>
                  <a:pt x="295" y="714"/>
                  <a:pt x="459" y="550"/>
                  <a:pt x="411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4171080" y="-1"/>
            <a:ext cx="2206570" cy="5282035"/>
          </a:xfrm>
          <a:custGeom>
            <a:avLst/>
            <a:gdLst>
              <a:gd name="T0" fmla="*/ 337 w 379"/>
              <a:gd name="T1" fmla="*/ 359 h 882"/>
              <a:gd name="T2" fmla="*/ 143 w 379"/>
              <a:gd name="T3" fmla="*/ 0 h 882"/>
              <a:gd name="T4" fmla="*/ 0 w 379"/>
              <a:gd name="T5" fmla="*/ 0 h 882"/>
              <a:gd name="T6" fmla="*/ 84 w 379"/>
              <a:gd name="T7" fmla="*/ 169 h 882"/>
              <a:gd name="T8" fmla="*/ 251 w 379"/>
              <a:gd name="T9" fmla="*/ 368 h 882"/>
              <a:gd name="T10" fmla="*/ 144 w 379"/>
              <a:gd name="T11" fmla="*/ 882 h 882"/>
              <a:gd name="T12" fmla="*/ 337 w 379"/>
              <a:gd name="T13" fmla="*/ 359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9" h="882">
                <a:moveTo>
                  <a:pt x="337" y="359"/>
                </a:moveTo>
                <a:cubicBezTo>
                  <a:pt x="307" y="206"/>
                  <a:pt x="132" y="172"/>
                  <a:pt x="143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63"/>
                  <a:pt x="47" y="131"/>
                  <a:pt x="84" y="169"/>
                </a:cubicBezTo>
                <a:cubicBezTo>
                  <a:pt x="145" y="232"/>
                  <a:pt x="227" y="276"/>
                  <a:pt x="251" y="368"/>
                </a:cubicBezTo>
                <a:cubicBezTo>
                  <a:pt x="298" y="545"/>
                  <a:pt x="144" y="705"/>
                  <a:pt x="144" y="882"/>
                </a:cubicBezTo>
                <a:cubicBezTo>
                  <a:pt x="146" y="712"/>
                  <a:pt x="379" y="567"/>
                  <a:pt x="337" y="35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-1" y="-1"/>
            <a:ext cx="6082845" cy="6956385"/>
            <a:chOff x="-1" y="-1"/>
            <a:chExt cx="6082845" cy="6956385"/>
          </a:xfrm>
          <a:solidFill>
            <a:schemeClr val="accent1"/>
          </a:solidFill>
        </p:grpSpPr>
        <p:grpSp>
          <p:nvGrpSpPr>
            <p:cNvPr id="24" name="组合 23"/>
            <p:cNvGrpSpPr/>
            <p:nvPr/>
          </p:nvGrpSpPr>
          <p:grpSpPr>
            <a:xfrm>
              <a:off x="3069540" y="55334"/>
              <a:ext cx="2824706" cy="6901050"/>
              <a:chOff x="7703052" y="1362075"/>
              <a:chExt cx="1820863" cy="4330700"/>
            </a:xfrm>
            <a:grpFill/>
            <a:effectLst>
              <a:outerShdw blurRad="228600" dist="114300" algn="l" rotWithShape="0">
                <a:prstClr val="black">
                  <a:alpha val="81000"/>
                </a:prstClr>
              </a:outerShdw>
            </a:effectLst>
          </p:grpSpPr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7703052" y="1362075"/>
                <a:ext cx="1820863" cy="4330700"/>
              </a:xfrm>
              <a:custGeom>
                <a:avLst/>
                <a:gdLst>
                  <a:gd name="T0" fmla="*/ 3 w 485"/>
                  <a:gd name="T1" fmla="*/ 59 h 1152"/>
                  <a:gd name="T2" fmla="*/ 53 w 485"/>
                  <a:gd name="T3" fmla="*/ 183 h 1152"/>
                  <a:gd name="T4" fmla="*/ 86 w 485"/>
                  <a:gd name="T5" fmla="*/ 221 h 1152"/>
                  <a:gd name="T6" fmla="*/ 241 w 485"/>
                  <a:gd name="T7" fmla="*/ 333 h 1152"/>
                  <a:gd name="T8" fmla="*/ 270 w 485"/>
                  <a:gd name="T9" fmla="*/ 366 h 1152"/>
                  <a:gd name="T10" fmla="*/ 306 w 485"/>
                  <a:gd name="T11" fmla="*/ 541 h 1152"/>
                  <a:gd name="T12" fmla="*/ 301 w 485"/>
                  <a:gd name="T13" fmla="*/ 594 h 1152"/>
                  <a:gd name="T14" fmla="*/ 289 w 485"/>
                  <a:gd name="T15" fmla="*/ 662 h 1152"/>
                  <a:gd name="T16" fmla="*/ 272 w 485"/>
                  <a:gd name="T17" fmla="*/ 771 h 1152"/>
                  <a:gd name="T18" fmla="*/ 271 w 485"/>
                  <a:gd name="T19" fmla="*/ 779 h 1152"/>
                  <a:gd name="T20" fmla="*/ 338 w 485"/>
                  <a:gd name="T21" fmla="*/ 1014 h 1152"/>
                  <a:gd name="T22" fmla="*/ 386 w 485"/>
                  <a:gd name="T23" fmla="*/ 1074 h 1152"/>
                  <a:gd name="T24" fmla="*/ 472 w 485"/>
                  <a:gd name="T25" fmla="*/ 1144 h 1152"/>
                  <a:gd name="T26" fmla="*/ 346 w 485"/>
                  <a:gd name="T27" fmla="*/ 1023 h 1152"/>
                  <a:gd name="T28" fmla="*/ 274 w 485"/>
                  <a:gd name="T29" fmla="*/ 787 h 1152"/>
                  <a:gd name="T30" fmla="*/ 274 w 485"/>
                  <a:gd name="T31" fmla="*/ 775 h 1152"/>
                  <a:gd name="T32" fmla="*/ 280 w 485"/>
                  <a:gd name="T33" fmla="*/ 725 h 1152"/>
                  <a:gd name="T34" fmla="*/ 303 w 485"/>
                  <a:gd name="T35" fmla="*/ 597 h 1152"/>
                  <a:gd name="T36" fmla="*/ 308 w 485"/>
                  <a:gd name="T37" fmla="*/ 556 h 1152"/>
                  <a:gd name="T38" fmla="*/ 274 w 485"/>
                  <a:gd name="T39" fmla="*/ 367 h 1152"/>
                  <a:gd name="T40" fmla="*/ 252 w 485"/>
                  <a:gd name="T41" fmla="*/ 340 h 1152"/>
                  <a:gd name="T42" fmla="*/ 97 w 485"/>
                  <a:gd name="T43" fmla="*/ 228 h 1152"/>
                  <a:gd name="T44" fmla="*/ 61 w 485"/>
                  <a:gd name="T45" fmla="*/ 192 h 1152"/>
                  <a:gd name="T46" fmla="*/ 21 w 485"/>
                  <a:gd name="T47" fmla="*/ 125 h 1152"/>
                  <a:gd name="T48" fmla="*/ 3 w 485"/>
                  <a:gd name="T49" fmla="*/ 0 h 1152"/>
                  <a:gd name="T50" fmla="*/ 47 w 485"/>
                  <a:gd name="T51" fmla="*/ 134 h 1152"/>
                  <a:gd name="T52" fmla="*/ 80 w 485"/>
                  <a:gd name="T53" fmla="*/ 175 h 1152"/>
                  <a:gd name="T54" fmla="*/ 115 w 485"/>
                  <a:gd name="T55" fmla="*/ 205 h 1152"/>
                  <a:gd name="T56" fmla="*/ 270 w 485"/>
                  <a:gd name="T57" fmla="*/ 300 h 1152"/>
                  <a:gd name="T58" fmla="*/ 294 w 485"/>
                  <a:gd name="T59" fmla="*/ 324 h 1152"/>
                  <a:gd name="T60" fmla="*/ 304 w 485"/>
                  <a:gd name="T61" fmla="*/ 336 h 1152"/>
                  <a:gd name="T62" fmla="*/ 343 w 485"/>
                  <a:gd name="T63" fmla="*/ 411 h 1152"/>
                  <a:gd name="T64" fmla="*/ 352 w 485"/>
                  <a:gd name="T65" fmla="*/ 577 h 1152"/>
                  <a:gd name="T66" fmla="*/ 347 w 485"/>
                  <a:gd name="T67" fmla="*/ 609 h 1152"/>
                  <a:gd name="T68" fmla="*/ 328 w 485"/>
                  <a:gd name="T69" fmla="*/ 702 h 1152"/>
                  <a:gd name="T70" fmla="*/ 316 w 485"/>
                  <a:gd name="T71" fmla="*/ 776 h 1152"/>
                  <a:gd name="T72" fmla="*/ 315 w 485"/>
                  <a:gd name="T73" fmla="*/ 780 h 1152"/>
                  <a:gd name="T74" fmla="*/ 323 w 485"/>
                  <a:gd name="T75" fmla="*/ 897 h 1152"/>
                  <a:gd name="T76" fmla="*/ 378 w 485"/>
                  <a:gd name="T77" fmla="*/ 1029 h 1152"/>
                  <a:gd name="T78" fmla="*/ 485 w 485"/>
                  <a:gd name="T79" fmla="*/ 1152 h 1152"/>
                  <a:gd name="T80" fmla="*/ 401 w 485"/>
                  <a:gd name="T81" fmla="*/ 1062 h 1152"/>
                  <a:gd name="T82" fmla="*/ 358 w 485"/>
                  <a:gd name="T83" fmla="*/ 989 h 1152"/>
                  <a:gd name="T84" fmla="*/ 317 w 485"/>
                  <a:gd name="T85" fmla="*/ 781 h 1152"/>
                  <a:gd name="T86" fmla="*/ 318 w 485"/>
                  <a:gd name="T87" fmla="*/ 780 h 1152"/>
                  <a:gd name="T88" fmla="*/ 325 w 485"/>
                  <a:gd name="T89" fmla="*/ 732 h 1152"/>
                  <a:gd name="T90" fmla="*/ 347 w 485"/>
                  <a:gd name="T91" fmla="*/ 626 h 1152"/>
                  <a:gd name="T92" fmla="*/ 353 w 485"/>
                  <a:gd name="T93" fmla="*/ 594 h 1152"/>
                  <a:gd name="T94" fmla="*/ 358 w 485"/>
                  <a:gd name="T95" fmla="*/ 477 h 1152"/>
                  <a:gd name="T96" fmla="*/ 333 w 485"/>
                  <a:gd name="T97" fmla="*/ 378 h 1152"/>
                  <a:gd name="T98" fmla="*/ 311 w 485"/>
                  <a:gd name="T99" fmla="*/ 341 h 1152"/>
                  <a:gd name="T100" fmla="*/ 298 w 485"/>
                  <a:gd name="T101" fmla="*/ 324 h 1152"/>
                  <a:gd name="T102" fmla="*/ 295 w 485"/>
                  <a:gd name="T103" fmla="*/ 321 h 1152"/>
                  <a:gd name="T104" fmla="*/ 171 w 485"/>
                  <a:gd name="T105" fmla="*/ 236 h 1152"/>
                  <a:gd name="T106" fmla="*/ 98 w 485"/>
                  <a:gd name="T107" fmla="*/ 189 h 1152"/>
                  <a:gd name="T108" fmla="*/ 67 w 485"/>
                  <a:gd name="T109" fmla="*/ 158 h 1152"/>
                  <a:gd name="T110" fmla="*/ 13 w 485"/>
                  <a:gd name="T111" fmla="*/ 57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85" h="1152">
                    <a:moveTo>
                      <a:pt x="3" y="0"/>
                    </a:moveTo>
                    <a:cubicBezTo>
                      <a:pt x="3" y="0"/>
                      <a:pt x="3" y="2"/>
                      <a:pt x="2" y="4"/>
                    </a:cubicBezTo>
                    <a:cubicBezTo>
                      <a:pt x="2" y="7"/>
                      <a:pt x="2" y="11"/>
                      <a:pt x="1" y="16"/>
                    </a:cubicBezTo>
                    <a:cubicBezTo>
                      <a:pt x="1" y="26"/>
                      <a:pt x="0" y="40"/>
                      <a:pt x="3" y="59"/>
                    </a:cubicBezTo>
                    <a:cubicBezTo>
                      <a:pt x="5" y="78"/>
                      <a:pt x="10" y="101"/>
                      <a:pt x="20" y="126"/>
                    </a:cubicBezTo>
                    <a:cubicBezTo>
                      <a:pt x="25" y="138"/>
                      <a:pt x="32" y="151"/>
                      <a:pt x="40" y="164"/>
                    </a:cubicBezTo>
                    <a:cubicBezTo>
                      <a:pt x="42" y="167"/>
                      <a:pt x="44" y="170"/>
                      <a:pt x="46" y="174"/>
                    </a:cubicBezTo>
                    <a:cubicBezTo>
                      <a:pt x="48" y="177"/>
                      <a:pt x="50" y="180"/>
                      <a:pt x="53" y="183"/>
                    </a:cubicBezTo>
                    <a:cubicBezTo>
                      <a:pt x="55" y="187"/>
                      <a:pt x="58" y="190"/>
                      <a:pt x="60" y="193"/>
                    </a:cubicBezTo>
                    <a:cubicBezTo>
                      <a:pt x="63" y="196"/>
                      <a:pt x="65" y="199"/>
                      <a:pt x="68" y="202"/>
                    </a:cubicBezTo>
                    <a:cubicBezTo>
                      <a:pt x="71" y="205"/>
                      <a:pt x="74" y="209"/>
                      <a:pt x="77" y="212"/>
                    </a:cubicBezTo>
                    <a:cubicBezTo>
                      <a:pt x="79" y="215"/>
                      <a:pt x="83" y="218"/>
                      <a:pt x="86" y="221"/>
                    </a:cubicBezTo>
                    <a:cubicBezTo>
                      <a:pt x="89" y="224"/>
                      <a:pt x="92" y="227"/>
                      <a:pt x="96" y="230"/>
                    </a:cubicBezTo>
                    <a:cubicBezTo>
                      <a:pt x="99" y="233"/>
                      <a:pt x="102" y="236"/>
                      <a:pt x="106" y="238"/>
                    </a:cubicBezTo>
                    <a:cubicBezTo>
                      <a:pt x="120" y="250"/>
                      <a:pt x="135" y="260"/>
                      <a:pt x="151" y="270"/>
                    </a:cubicBezTo>
                    <a:cubicBezTo>
                      <a:pt x="182" y="290"/>
                      <a:pt x="214" y="309"/>
                      <a:pt x="241" y="333"/>
                    </a:cubicBezTo>
                    <a:cubicBezTo>
                      <a:pt x="244" y="336"/>
                      <a:pt x="247" y="339"/>
                      <a:pt x="250" y="342"/>
                    </a:cubicBezTo>
                    <a:cubicBezTo>
                      <a:pt x="254" y="346"/>
                      <a:pt x="257" y="349"/>
                      <a:pt x="261" y="353"/>
                    </a:cubicBezTo>
                    <a:cubicBezTo>
                      <a:pt x="263" y="356"/>
                      <a:pt x="266" y="360"/>
                      <a:pt x="268" y="363"/>
                    </a:cubicBezTo>
                    <a:cubicBezTo>
                      <a:pt x="269" y="364"/>
                      <a:pt x="270" y="365"/>
                      <a:pt x="270" y="366"/>
                    </a:cubicBezTo>
                    <a:cubicBezTo>
                      <a:pt x="272" y="369"/>
                      <a:pt x="272" y="369"/>
                      <a:pt x="272" y="369"/>
                    </a:cubicBezTo>
                    <a:cubicBezTo>
                      <a:pt x="276" y="374"/>
                      <a:pt x="276" y="374"/>
                      <a:pt x="276" y="374"/>
                    </a:cubicBezTo>
                    <a:cubicBezTo>
                      <a:pt x="285" y="390"/>
                      <a:pt x="292" y="407"/>
                      <a:pt x="297" y="425"/>
                    </a:cubicBezTo>
                    <a:cubicBezTo>
                      <a:pt x="308" y="461"/>
                      <a:pt x="309" y="501"/>
                      <a:pt x="306" y="541"/>
                    </a:cubicBezTo>
                    <a:cubicBezTo>
                      <a:pt x="306" y="546"/>
                      <a:pt x="306" y="551"/>
                      <a:pt x="305" y="556"/>
                    </a:cubicBezTo>
                    <a:cubicBezTo>
                      <a:pt x="305" y="561"/>
                      <a:pt x="304" y="566"/>
                      <a:pt x="304" y="571"/>
                    </a:cubicBezTo>
                    <a:cubicBezTo>
                      <a:pt x="303" y="576"/>
                      <a:pt x="303" y="581"/>
                      <a:pt x="302" y="586"/>
                    </a:cubicBezTo>
                    <a:cubicBezTo>
                      <a:pt x="301" y="594"/>
                      <a:pt x="301" y="594"/>
                      <a:pt x="301" y="594"/>
                    </a:cubicBezTo>
                    <a:cubicBezTo>
                      <a:pt x="300" y="596"/>
                      <a:pt x="300" y="596"/>
                      <a:pt x="300" y="596"/>
                    </a:cubicBezTo>
                    <a:cubicBezTo>
                      <a:pt x="300" y="598"/>
                      <a:pt x="300" y="598"/>
                      <a:pt x="300" y="598"/>
                    </a:cubicBezTo>
                    <a:cubicBezTo>
                      <a:pt x="300" y="602"/>
                      <a:pt x="300" y="602"/>
                      <a:pt x="300" y="602"/>
                    </a:cubicBezTo>
                    <a:cubicBezTo>
                      <a:pt x="296" y="622"/>
                      <a:pt x="293" y="642"/>
                      <a:pt x="289" y="662"/>
                    </a:cubicBezTo>
                    <a:cubicBezTo>
                      <a:pt x="285" y="683"/>
                      <a:pt x="281" y="703"/>
                      <a:pt x="277" y="724"/>
                    </a:cubicBezTo>
                    <a:cubicBezTo>
                      <a:pt x="276" y="729"/>
                      <a:pt x="276" y="735"/>
                      <a:pt x="275" y="740"/>
                    </a:cubicBezTo>
                    <a:cubicBezTo>
                      <a:pt x="274" y="745"/>
                      <a:pt x="274" y="751"/>
                      <a:pt x="273" y="756"/>
                    </a:cubicBezTo>
                    <a:cubicBezTo>
                      <a:pt x="273" y="761"/>
                      <a:pt x="272" y="766"/>
                      <a:pt x="272" y="771"/>
                    </a:cubicBezTo>
                    <a:cubicBezTo>
                      <a:pt x="272" y="775"/>
                      <a:pt x="272" y="775"/>
                      <a:pt x="272" y="775"/>
                    </a:cubicBezTo>
                    <a:cubicBezTo>
                      <a:pt x="271" y="776"/>
                      <a:pt x="271" y="776"/>
                      <a:pt x="271" y="776"/>
                    </a:cubicBezTo>
                    <a:cubicBezTo>
                      <a:pt x="271" y="777"/>
                      <a:pt x="271" y="777"/>
                      <a:pt x="271" y="777"/>
                    </a:cubicBezTo>
                    <a:cubicBezTo>
                      <a:pt x="271" y="779"/>
                      <a:pt x="271" y="779"/>
                      <a:pt x="271" y="779"/>
                    </a:cubicBezTo>
                    <a:cubicBezTo>
                      <a:pt x="271" y="787"/>
                      <a:pt x="271" y="787"/>
                      <a:pt x="271" y="787"/>
                    </a:cubicBezTo>
                    <a:cubicBezTo>
                      <a:pt x="270" y="830"/>
                      <a:pt x="276" y="870"/>
                      <a:pt x="288" y="907"/>
                    </a:cubicBezTo>
                    <a:cubicBezTo>
                      <a:pt x="299" y="943"/>
                      <a:pt x="314" y="976"/>
                      <a:pt x="332" y="1004"/>
                    </a:cubicBezTo>
                    <a:cubicBezTo>
                      <a:pt x="334" y="1007"/>
                      <a:pt x="336" y="1011"/>
                      <a:pt x="338" y="1014"/>
                    </a:cubicBezTo>
                    <a:cubicBezTo>
                      <a:pt x="340" y="1017"/>
                      <a:pt x="342" y="1021"/>
                      <a:pt x="345" y="1024"/>
                    </a:cubicBezTo>
                    <a:cubicBezTo>
                      <a:pt x="349" y="1030"/>
                      <a:pt x="354" y="1036"/>
                      <a:pt x="358" y="1042"/>
                    </a:cubicBezTo>
                    <a:cubicBezTo>
                      <a:pt x="363" y="1048"/>
                      <a:pt x="368" y="1054"/>
                      <a:pt x="372" y="1059"/>
                    </a:cubicBezTo>
                    <a:cubicBezTo>
                      <a:pt x="376" y="1065"/>
                      <a:pt x="381" y="1070"/>
                      <a:pt x="386" y="1074"/>
                    </a:cubicBezTo>
                    <a:cubicBezTo>
                      <a:pt x="404" y="1094"/>
                      <a:pt x="422" y="1108"/>
                      <a:pt x="436" y="1120"/>
                    </a:cubicBezTo>
                    <a:cubicBezTo>
                      <a:pt x="451" y="1131"/>
                      <a:pt x="464" y="1140"/>
                      <a:pt x="472" y="1145"/>
                    </a:cubicBezTo>
                    <a:cubicBezTo>
                      <a:pt x="481" y="1150"/>
                      <a:pt x="485" y="1152"/>
                      <a:pt x="485" y="1152"/>
                    </a:cubicBezTo>
                    <a:cubicBezTo>
                      <a:pt x="485" y="1152"/>
                      <a:pt x="481" y="1150"/>
                      <a:pt x="472" y="1144"/>
                    </a:cubicBezTo>
                    <a:cubicBezTo>
                      <a:pt x="464" y="1139"/>
                      <a:pt x="452" y="1131"/>
                      <a:pt x="437" y="1120"/>
                    </a:cubicBezTo>
                    <a:cubicBezTo>
                      <a:pt x="422" y="1108"/>
                      <a:pt x="404" y="1093"/>
                      <a:pt x="387" y="1074"/>
                    </a:cubicBezTo>
                    <a:cubicBezTo>
                      <a:pt x="377" y="1064"/>
                      <a:pt x="369" y="1053"/>
                      <a:pt x="359" y="1042"/>
                    </a:cubicBezTo>
                    <a:cubicBezTo>
                      <a:pt x="355" y="1036"/>
                      <a:pt x="351" y="1029"/>
                      <a:pt x="346" y="1023"/>
                    </a:cubicBezTo>
                    <a:cubicBezTo>
                      <a:pt x="344" y="1020"/>
                      <a:pt x="342" y="1017"/>
                      <a:pt x="339" y="1013"/>
                    </a:cubicBezTo>
                    <a:cubicBezTo>
                      <a:pt x="337" y="1010"/>
                      <a:pt x="335" y="1006"/>
                      <a:pt x="333" y="1003"/>
                    </a:cubicBezTo>
                    <a:cubicBezTo>
                      <a:pt x="316" y="975"/>
                      <a:pt x="301" y="943"/>
                      <a:pt x="290" y="906"/>
                    </a:cubicBezTo>
                    <a:cubicBezTo>
                      <a:pt x="279" y="870"/>
                      <a:pt x="272" y="829"/>
                      <a:pt x="274" y="787"/>
                    </a:cubicBezTo>
                    <a:cubicBezTo>
                      <a:pt x="274" y="779"/>
                      <a:pt x="274" y="779"/>
                      <a:pt x="274" y="779"/>
                    </a:cubicBezTo>
                    <a:cubicBezTo>
                      <a:pt x="274" y="777"/>
                      <a:pt x="274" y="777"/>
                      <a:pt x="274" y="777"/>
                    </a:cubicBezTo>
                    <a:cubicBezTo>
                      <a:pt x="274" y="776"/>
                      <a:pt x="274" y="776"/>
                      <a:pt x="274" y="776"/>
                    </a:cubicBezTo>
                    <a:cubicBezTo>
                      <a:pt x="274" y="775"/>
                      <a:pt x="274" y="775"/>
                      <a:pt x="274" y="775"/>
                    </a:cubicBezTo>
                    <a:cubicBezTo>
                      <a:pt x="274" y="771"/>
                      <a:pt x="274" y="771"/>
                      <a:pt x="274" y="771"/>
                    </a:cubicBezTo>
                    <a:cubicBezTo>
                      <a:pt x="275" y="766"/>
                      <a:pt x="275" y="761"/>
                      <a:pt x="276" y="756"/>
                    </a:cubicBezTo>
                    <a:cubicBezTo>
                      <a:pt x="276" y="751"/>
                      <a:pt x="277" y="746"/>
                      <a:pt x="278" y="741"/>
                    </a:cubicBezTo>
                    <a:cubicBezTo>
                      <a:pt x="278" y="735"/>
                      <a:pt x="279" y="730"/>
                      <a:pt x="280" y="725"/>
                    </a:cubicBezTo>
                    <a:cubicBezTo>
                      <a:pt x="283" y="704"/>
                      <a:pt x="287" y="683"/>
                      <a:pt x="291" y="663"/>
                    </a:cubicBezTo>
                    <a:cubicBezTo>
                      <a:pt x="295" y="643"/>
                      <a:pt x="299" y="622"/>
                      <a:pt x="302" y="602"/>
                    </a:cubicBezTo>
                    <a:cubicBezTo>
                      <a:pt x="303" y="598"/>
                      <a:pt x="303" y="598"/>
                      <a:pt x="303" y="598"/>
                    </a:cubicBezTo>
                    <a:cubicBezTo>
                      <a:pt x="303" y="597"/>
                      <a:pt x="303" y="597"/>
                      <a:pt x="303" y="597"/>
                    </a:cubicBezTo>
                    <a:cubicBezTo>
                      <a:pt x="304" y="595"/>
                      <a:pt x="304" y="595"/>
                      <a:pt x="304" y="595"/>
                    </a:cubicBezTo>
                    <a:cubicBezTo>
                      <a:pt x="305" y="587"/>
                      <a:pt x="305" y="587"/>
                      <a:pt x="305" y="587"/>
                    </a:cubicBezTo>
                    <a:cubicBezTo>
                      <a:pt x="305" y="582"/>
                      <a:pt x="306" y="577"/>
                      <a:pt x="307" y="572"/>
                    </a:cubicBezTo>
                    <a:cubicBezTo>
                      <a:pt x="307" y="567"/>
                      <a:pt x="308" y="561"/>
                      <a:pt x="308" y="556"/>
                    </a:cubicBezTo>
                    <a:cubicBezTo>
                      <a:pt x="309" y="551"/>
                      <a:pt x="309" y="546"/>
                      <a:pt x="309" y="541"/>
                    </a:cubicBezTo>
                    <a:cubicBezTo>
                      <a:pt x="312" y="501"/>
                      <a:pt x="310" y="460"/>
                      <a:pt x="300" y="424"/>
                    </a:cubicBezTo>
                    <a:cubicBezTo>
                      <a:pt x="295" y="406"/>
                      <a:pt x="287" y="388"/>
                      <a:pt x="278" y="373"/>
                    </a:cubicBezTo>
                    <a:cubicBezTo>
                      <a:pt x="274" y="367"/>
                      <a:pt x="274" y="367"/>
                      <a:pt x="274" y="367"/>
                    </a:cubicBezTo>
                    <a:cubicBezTo>
                      <a:pt x="272" y="364"/>
                      <a:pt x="272" y="364"/>
                      <a:pt x="272" y="364"/>
                    </a:cubicBezTo>
                    <a:cubicBezTo>
                      <a:pt x="272" y="363"/>
                      <a:pt x="271" y="362"/>
                      <a:pt x="270" y="362"/>
                    </a:cubicBezTo>
                    <a:cubicBezTo>
                      <a:pt x="268" y="358"/>
                      <a:pt x="265" y="355"/>
                      <a:pt x="262" y="351"/>
                    </a:cubicBezTo>
                    <a:cubicBezTo>
                      <a:pt x="259" y="348"/>
                      <a:pt x="256" y="344"/>
                      <a:pt x="252" y="340"/>
                    </a:cubicBezTo>
                    <a:cubicBezTo>
                      <a:pt x="249" y="337"/>
                      <a:pt x="246" y="334"/>
                      <a:pt x="243" y="331"/>
                    </a:cubicBezTo>
                    <a:cubicBezTo>
                      <a:pt x="216" y="307"/>
                      <a:pt x="183" y="288"/>
                      <a:pt x="152" y="268"/>
                    </a:cubicBezTo>
                    <a:cubicBezTo>
                      <a:pt x="136" y="258"/>
                      <a:pt x="121" y="248"/>
                      <a:pt x="107" y="237"/>
                    </a:cubicBezTo>
                    <a:cubicBezTo>
                      <a:pt x="104" y="234"/>
                      <a:pt x="100" y="231"/>
                      <a:pt x="97" y="228"/>
                    </a:cubicBezTo>
                    <a:cubicBezTo>
                      <a:pt x="93" y="226"/>
                      <a:pt x="90" y="223"/>
                      <a:pt x="87" y="220"/>
                    </a:cubicBezTo>
                    <a:cubicBezTo>
                      <a:pt x="84" y="217"/>
                      <a:pt x="81" y="214"/>
                      <a:pt x="78" y="211"/>
                    </a:cubicBezTo>
                    <a:cubicBezTo>
                      <a:pt x="75" y="207"/>
                      <a:pt x="72" y="204"/>
                      <a:pt x="69" y="201"/>
                    </a:cubicBezTo>
                    <a:cubicBezTo>
                      <a:pt x="66" y="198"/>
                      <a:pt x="64" y="195"/>
                      <a:pt x="61" y="192"/>
                    </a:cubicBezTo>
                    <a:cubicBezTo>
                      <a:pt x="59" y="189"/>
                      <a:pt x="56" y="186"/>
                      <a:pt x="54" y="182"/>
                    </a:cubicBezTo>
                    <a:cubicBezTo>
                      <a:pt x="51" y="179"/>
                      <a:pt x="49" y="176"/>
                      <a:pt x="47" y="173"/>
                    </a:cubicBezTo>
                    <a:cubicBezTo>
                      <a:pt x="45" y="170"/>
                      <a:pt x="43" y="166"/>
                      <a:pt x="41" y="163"/>
                    </a:cubicBezTo>
                    <a:cubicBezTo>
                      <a:pt x="33" y="150"/>
                      <a:pt x="26" y="138"/>
                      <a:pt x="21" y="125"/>
                    </a:cubicBezTo>
                    <a:cubicBezTo>
                      <a:pt x="10" y="101"/>
                      <a:pt x="6" y="78"/>
                      <a:pt x="3" y="59"/>
                    </a:cubicBezTo>
                    <a:cubicBezTo>
                      <a:pt x="1" y="40"/>
                      <a:pt x="1" y="26"/>
                      <a:pt x="2" y="16"/>
                    </a:cubicBezTo>
                    <a:cubicBezTo>
                      <a:pt x="2" y="11"/>
                      <a:pt x="2" y="7"/>
                      <a:pt x="2" y="4"/>
                    </a:cubicBezTo>
                    <a:cubicBezTo>
                      <a:pt x="3" y="2"/>
                      <a:pt x="3" y="0"/>
                      <a:pt x="3" y="0"/>
                    </a:cubicBezTo>
                    <a:cubicBezTo>
                      <a:pt x="3" y="0"/>
                      <a:pt x="3" y="6"/>
                      <a:pt x="4" y="16"/>
                    </a:cubicBezTo>
                    <a:cubicBezTo>
                      <a:pt x="5" y="25"/>
                      <a:pt x="8" y="40"/>
                      <a:pt x="12" y="57"/>
                    </a:cubicBezTo>
                    <a:cubicBezTo>
                      <a:pt x="17" y="75"/>
                      <a:pt x="25" y="96"/>
                      <a:pt x="37" y="118"/>
                    </a:cubicBezTo>
                    <a:cubicBezTo>
                      <a:pt x="40" y="123"/>
                      <a:pt x="44" y="128"/>
                      <a:pt x="47" y="134"/>
                    </a:cubicBezTo>
                    <a:cubicBezTo>
                      <a:pt x="51" y="139"/>
                      <a:pt x="55" y="145"/>
                      <a:pt x="59" y="150"/>
                    </a:cubicBezTo>
                    <a:cubicBezTo>
                      <a:pt x="61" y="153"/>
                      <a:pt x="63" y="156"/>
                      <a:pt x="66" y="159"/>
                    </a:cubicBezTo>
                    <a:cubicBezTo>
                      <a:pt x="68" y="161"/>
                      <a:pt x="70" y="164"/>
                      <a:pt x="73" y="167"/>
                    </a:cubicBezTo>
                    <a:cubicBezTo>
                      <a:pt x="75" y="169"/>
                      <a:pt x="77" y="172"/>
                      <a:pt x="80" y="175"/>
                    </a:cubicBezTo>
                    <a:cubicBezTo>
                      <a:pt x="83" y="178"/>
                      <a:pt x="86" y="180"/>
                      <a:pt x="88" y="183"/>
                    </a:cubicBezTo>
                    <a:cubicBezTo>
                      <a:pt x="91" y="186"/>
                      <a:pt x="94" y="188"/>
                      <a:pt x="97" y="191"/>
                    </a:cubicBezTo>
                    <a:cubicBezTo>
                      <a:pt x="100" y="193"/>
                      <a:pt x="103" y="195"/>
                      <a:pt x="106" y="198"/>
                    </a:cubicBezTo>
                    <a:cubicBezTo>
                      <a:pt x="109" y="200"/>
                      <a:pt x="112" y="203"/>
                      <a:pt x="115" y="205"/>
                    </a:cubicBezTo>
                    <a:cubicBezTo>
                      <a:pt x="119" y="207"/>
                      <a:pt x="122" y="210"/>
                      <a:pt x="125" y="212"/>
                    </a:cubicBezTo>
                    <a:cubicBezTo>
                      <a:pt x="139" y="221"/>
                      <a:pt x="154" y="230"/>
                      <a:pt x="170" y="238"/>
                    </a:cubicBezTo>
                    <a:cubicBezTo>
                      <a:pt x="185" y="247"/>
                      <a:pt x="202" y="256"/>
                      <a:pt x="219" y="266"/>
                    </a:cubicBezTo>
                    <a:cubicBezTo>
                      <a:pt x="236" y="276"/>
                      <a:pt x="253" y="287"/>
                      <a:pt x="270" y="300"/>
                    </a:cubicBezTo>
                    <a:cubicBezTo>
                      <a:pt x="274" y="304"/>
                      <a:pt x="278" y="308"/>
                      <a:pt x="282" y="312"/>
                    </a:cubicBezTo>
                    <a:cubicBezTo>
                      <a:pt x="286" y="315"/>
                      <a:pt x="289" y="319"/>
                      <a:pt x="293" y="322"/>
                    </a:cubicBezTo>
                    <a:cubicBezTo>
                      <a:pt x="294" y="323"/>
                      <a:pt x="294" y="323"/>
                      <a:pt x="294" y="323"/>
                    </a:cubicBezTo>
                    <a:cubicBezTo>
                      <a:pt x="294" y="324"/>
                      <a:pt x="294" y="324"/>
                      <a:pt x="294" y="324"/>
                    </a:cubicBezTo>
                    <a:cubicBezTo>
                      <a:pt x="295" y="324"/>
                      <a:pt x="295" y="324"/>
                      <a:pt x="295" y="324"/>
                    </a:cubicBezTo>
                    <a:cubicBezTo>
                      <a:pt x="296" y="326"/>
                      <a:pt x="296" y="326"/>
                      <a:pt x="296" y="326"/>
                    </a:cubicBezTo>
                    <a:cubicBezTo>
                      <a:pt x="299" y="329"/>
                      <a:pt x="299" y="329"/>
                      <a:pt x="299" y="329"/>
                    </a:cubicBezTo>
                    <a:cubicBezTo>
                      <a:pt x="304" y="336"/>
                      <a:pt x="304" y="336"/>
                      <a:pt x="304" y="336"/>
                    </a:cubicBezTo>
                    <a:cubicBezTo>
                      <a:pt x="305" y="337"/>
                      <a:pt x="306" y="338"/>
                      <a:pt x="307" y="339"/>
                    </a:cubicBezTo>
                    <a:cubicBezTo>
                      <a:pt x="309" y="343"/>
                      <a:pt x="309" y="343"/>
                      <a:pt x="309" y="343"/>
                    </a:cubicBezTo>
                    <a:cubicBezTo>
                      <a:pt x="314" y="350"/>
                      <a:pt x="314" y="350"/>
                      <a:pt x="314" y="350"/>
                    </a:cubicBezTo>
                    <a:cubicBezTo>
                      <a:pt x="327" y="368"/>
                      <a:pt x="336" y="389"/>
                      <a:pt x="343" y="411"/>
                    </a:cubicBezTo>
                    <a:cubicBezTo>
                      <a:pt x="349" y="433"/>
                      <a:pt x="353" y="455"/>
                      <a:pt x="355" y="478"/>
                    </a:cubicBezTo>
                    <a:cubicBezTo>
                      <a:pt x="357" y="500"/>
                      <a:pt x="357" y="522"/>
                      <a:pt x="355" y="544"/>
                    </a:cubicBezTo>
                    <a:cubicBezTo>
                      <a:pt x="355" y="550"/>
                      <a:pt x="354" y="555"/>
                      <a:pt x="354" y="561"/>
                    </a:cubicBezTo>
                    <a:cubicBezTo>
                      <a:pt x="353" y="566"/>
                      <a:pt x="353" y="572"/>
                      <a:pt x="352" y="577"/>
                    </a:cubicBezTo>
                    <a:cubicBezTo>
                      <a:pt x="351" y="583"/>
                      <a:pt x="351" y="588"/>
                      <a:pt x="350" y="593"/>
                    </a:cubicBezTo>
                    <a:cubicBezTo>
                      <a:pt x="349" y="601"/>
                      <a:pt x="349" y="601"/>
                      <a:pt x="349" y="601"/>
                    </a:cubicBezTo>
                    <a:cubicBezTo>
                      <a:pt x="348" y="605"/>
                      <a:pt x="348" y="605"/>
                      <a:pt x="348" y="605"/>
                    </a:cubicBezTo>
                    <a:cubicBezTo>
                      <a:pt x="347" y="609"/>
                      <a:pt x="347" y="609"/>
                      <a:pt x="347" y="609"/>
                    </a:cubicBezTo>
                    <a:cubicBezTo>
                      <a:pt x="345" y="625"/>
                      <a:pt x="345" y="625"/>
                      <a:pt x="345" y="625"/>
                    </a:cubicBezTo>
                    <a:cubicBezTo>
                      <a:pt x="344" y="631"/>
                      <a:pt x="342" y="636"/>
                      <a:pt x="341" y="641"/>
                    </a:cubicBezTo>
                    <a:cubicBezTo>
                      <a:pt x="339" y="652"/>
                      <a:pt x="337" y="662"/>
                      <a:pt x="335" y="672"/>
                    </a:cubicBezTo>
                    <a:cubicBezTo>
                      <a:pt x="333" y="682"/>
                      <a:pt x="330" y="692"/>
                      <a:pt x="328" y="702"/>
                    </a:cubicBezTo>
                    <a:cubicBezTo>
                      <a:pt x="326" y="712"/>
                      <a:pt x="324" y="722"/>
                      <a:pt x="322" y="732"/>
                    </a:cubicBezTo>
                    <a:cubicBezTo>
                      <a:pt x="321" y="737"/>
                      <a:pt x="321" y="742"/>
                      <a:pt x="320" y="746"/>
                    </a:cubicBezTo>
                    <a:cubicBezTo>
                      <a:pt x="319" y="751"/>
                      <a:pt x="318" y="756"/>
                      <a:pt x="317" y="761"/>
                    </a:cubicBezTo>
                    <a:cubicBezTo>
                      <a:pt x="317" y="766"/>
                      <a:pt x="316" y="771"/>
                      <a:pt x="316" y="776"/>
                    </a:cubicBezTo>
                    <a:cubicBezTo>
                      <a:pt x="315" y="779"/>
                      <a:pt x="315" y="779"/>
                      <a:pt x="315" y="779"/>
                    </a:cubicBezTo>
                    <a:cubicBezTo>
                      <a:pt x="315" y="780"/>
                      <a:pt x="315" y="780"/>
                      <a:pt x="315" y="780"/>
                    </a:cubicBezTo>
                    <a:cubicBezTo>
                      <a:pt x="315" y="780"/>
                      <a:pt x="315" y="780"/>
                      <a:pt x="315" y="780"/>
                    </a:cubicBezTo>
                    <a:cubicBezTo>
                      <a:pt x="315" y="780"/>
                      <a:pt x="315" y="780"/>
                      <a:pt x="315" y="780"/>
                    </a:cubicBezTo>
                    <a:cubicBezTo>
                      <a:pt x="315" y="781"/>
                      <a:pt x="315" y="781"/>
                      <a:pt x="315" y="781"/>
                    </a:cubicBezTo>
                    <a:cubicBezTo>
                      <a:pt x="315" y="782"/>
                      <a:pt x="315" y="782"/>
                      <a:pt x="315" y="782"/>
                    </a:cubicBezTo>
                    <a:cubicBezTo>
                      <a:pt x="314" y="789"/>
                      <a:pt x="314" y="789"/>
                      <a:pt x="314" y="789"/>
                    </a:cubicBezTo>
                    <a:cubicBezTo>
                      <a:pt x="312" y="827"/>
                      <a:pt x="315" y="863"/>
                      <a:pt x="323" y="897"/>
                    </a:cubicBezTo>
                    <a:cubicBezTo>
                      <a:pt x="331" y="931"/>
                      <a:pt x="343" y="962"/>
                      <a:pt x="356" y="990"/>
                    </a:cubicBezTo>
                    <a:cubicBezTo>
                      <a:pt x="358" y="994"/>
                      <a:pt x="360" y="997"/>
                      <a:pt x="361" y="1000"/>
                    </a:cubicBezTo>
                    <a:cubicBezTo>
                      <a:pt x="363" y="1004"/>
                      <a:pt x="365" y="1007"/>
                      <a:pt x="367" y="1010"/>
                    </a:cubicBezTo>
                    <a:cubicBezTo>
                      <a:pt x="370" y="1017"/>
                      <a:pt x="374" y="1023"/>
                      <a:pt x="378" y="1029"/>
                    </a:cubicBezTo>
                    <a:cubicBezTo>
                      <a:pt x="385" y="1041"/>
                      <a:pt x="392" y="1052"/>
                      <a:pt x="400" y="1062"/>
                    </a:cubicBezTo>
                    <a:cubicBezTo>
                      <a:pt x="415" y="1083"/>
                      <a:pt x="430" y="1099"/>
                      <a:pt x="443" y="1113"/>
                    </a:cubicBezTo>
                    <a:cubicBezTo>
                      <a:pt x="456" y="1126"/>
                      <a:pt x="466" y="1136"/>
                      <a:pt x="474" y="1142"/>
                    </a:cubicBezTo>
                    <a:cubicBezTo>
                      <a:pt x="481" y="1149"/>
                      <a:pt x="485" y="1152"/>
                      <a:pt x="485" y="1152"/>
                    </a:cubicBezTo>
                    <a:cubicBezTo>
                      <a:pt x="485" y="1152"/>
                      <a:pt x="485" y="1152"/>
                      <a:pt x="485" y="1152"/>
                    </a:cubicBezTo>
                    <a:cubicBezTo>
                      <a:pt x="485" y="1152"/>
                      <a:pt x="481" y="1149"/>
                      <a:pt x="474" y="1142"/>
                    </a:cubicBezTo>
                    <a:cubicBezTo>
                      <a:pt x="466" y="1136"/>
                      <a:pt x="456" y="1125"/>
                      <a:pt x="443" y="1112"/>
                    </a:cubicBezTo>
                    <a:cubicBezTo>
                      <a:pt x="431" y="1099"/>
                      <a:pt x="416" y="1082"/>
                      <a:pt x="401" y="1062"/>
                    </a:cubicBezTo>
                    <a:cubicBezTo>
                      <a:pt x="393" y="1052"/>
                      <a:pt x="386" y="1040"/>
                      <a:pt x="379" y="1028"/>
                    </a:cubicBezTo>
                    <a:cubicBezTo>
                      <a:pt x="375" y="1022"/>
                      <a:pt x="372" y="1016"/>
                      <a:pt x="368" y="1009"/>
                    </a:cubicBezTo>
                    <a:cubicBezTo>
                      <a:pt x="366" y="1006"/>
                      <a:pt x="364" y="1003"/>
                      <a:pt x="363" y="1000"/>
                    </a:cubicBezTo>
                    <a:cubicBezTo>
                      <a:pt x="361" y="996"/>
                      <a:pt x="359" y="993"/>
                      <a:pt x="358" y="989"/>
                    </a:cubicBezTo>
                    <a:cubicBezTo>
                      <a:pt x="344" y="962"/>
                      <a:pt x="333" y="931"/>
                      <a:pt x="325" y="897"/>
                    </a:cubicBezTo>
                    <a:cubicBezTo>
                      <a:pt x="317" y="863"/>
                      <a:pt x="314" y="827"/>
                      <a:pt x="317" y="790"/>
                    </a:cubicBezTo>
                    <a:cubicBezTo>
                      <a:pt x="317" y="783"/>
                      <a:pt x="317" y="783"/>
                      <a:pt x="317" y="783"/>
                    </a:cubicBezTo>
                    <a:cubicBezTo>
                      <a:pt x="317" y="781"/>
                      <a:pt x="317" y="781"/>
                      <a:pt x="317" y="781"/>
                    </a:cubicBezTo>
                    <a:cubicBezTo>
                      <a:pt x="318" y="780"/>
                      <a:pt x="318" y="780"/>
                      <a:pt x="318" y="780"/>
                    </a:cubicBezTo>
                    <a:cubicBezTo>
                      <a:pt x="318" y="780"/>
                      <a:pt x="318" y="780"/>
                      <a:pt x="318" y="780"/>
                    </a:cubicBezTo>
                    <a:cubicBezTo>
                      <a:pt x="318" y="780"/>
                      <a:pt x="318" y="780"/>
                      <a:pt x="318" y="780"/>
                    </a:cubicBezTo>
                    <a:cubicBezTo>
                      <a:pt x="318" y="780"/>
                      <a:pt x="318" y="780"/>
                      <a:pt x="318" y="780"/>
                    </a:cubicBezTo>
                    <a:cubicBezTo>
                      <a:pt x="318" y="776"/>
                      <a:pt x="318" y="776"/>
                      <a:pt x="318" y="776"/>
                    </a:cubicBezTo>
                    <a:cubicBezTo>
                      <a:pt x="319" y="771"/>
                      <a:pt x="319" y="766"/>
                      <a:pt x="320" y="761"/>
                    </a:cubicBezTo>
                    <a:cubicBezTo>
                      <a:pt x="321" y="756"/>
                      <a:pt x="322" y="752"/>
                      <a:pt x="322" y="747"/>
                    </a:cubicBezTo>
                    <a:cubicBezTo>
                      <a:pt x="323" y="742"/>
                      <a:pt x="324" y="737"/>
                      <a:pt x="325" y="732"/>
                    </a:cubicBezTo>
                    <a:cubicBezTo>
                      <a:pt x="327" y="723"/>
                      <a:pt x="329" y="713"/>
                      <a:pt x="331" y="703"/>
                    </a:cubicBezTo>
                    <a:cubicBezTo>
                      <a:pt x="333" y="693"/>
                      <a:pt x="335" y="683"/>
                      <a:pt x="338" y="673"/>
                    </a:cubicBezTo>
                    <a:cubicBezTo>
                      <a:pt x="340" y="662"/>
                      <a:pt x="342" y="652"/>
                      <a:pt x="344" y="642"/>
                    </a:cubicBezTo>
                    <a:cubicBezTo>
                      <a:pt x="345" y="636"/>
                      <a:pt x="346" y="631"/>
                      <a:pt x="347" y="626"/>
                    </a:cubicBezTo>
                    <a:cubicBezTo>
                      <a:pt x="350" y="610"/>
                      <a:pt x="350" y="610"/>
                      <a:pt x="350" y="610"/>
                    </a:cubicBezTo>
                    <a:cubicBezTo>
                      <a:pt x="351" y="606"/>
                      <a:pt x="351" y="606"/>
                      <a:pt x="351" y="606"/>
                    </a:cubicBezTo>
                    <a:cubicBezTo>
                      <a:pt x="351" y="601"/>
                      <a:pt x="351" y="601"/>
                      <a:pt x="351" y="601"/>
                    </a:cubicBezTo>
                    <a:cubicBezTo>
                      <a:pt x="353" y="594"/>
                      <a:pt x="353" y="594"/>
                      <a:pt x="353" y="594"/>
                    </a:cubicBezTo>
                    <a:cubicBezTo>
                      <a:pt x="353" y="589"/>
                      <a:pt x="354" y="583"/>
                      <a:pt x="355" y="577"/>
                    </a:cubicBezTo>
                    <a:cubicBezTo>
                      <a:pt x="356" y="572"/>
                      <a:pt x="356" y="566"/>
                      <a:pt x="357" y="561"/>
                    </a:cubicBezTo>
                    <a:cubicBezTo>
                      <a:pt x="357" y="555"/>
                      <a:pt x="358" y="550"/>
                      <a:pt x="358" y="544"/>
                    </a:cubicBezTo>
                    <a:cubicBezTo>
                      <a:pt x="359" y="522"/>
                      <a:pt x="360" y="500"/>
                      <a:pt x="358" y="477"/>
                    </a:cubicBezTo>
                    <a:cubicBezTo>
                      <a:pt x="356" y="455"/>
                      <a:pt x="352" y="432"/>
                      <a:pt x="346" y="410"/>
                    </a:cubicBezTo>
                    <a:cubicBezTo>
                      <a:pt x="344" y="405"/>
                      <a:pt x="342" y="399"/>
                      <a:pt x="340" y="394"/>
                    </a:cubicBezTo>
                    <a:cubicBezTo>
                      <a:pt x="339" y="391"/>
                      <a:pt x="338" y="389"/>
                      <a:pt x="337" y="386"/>
                    </a:cubicBezTo>
                    <a:cubicBezTo>
                      <a:pt x="333" y="378"/>
                      <a:pt x="333" y="378"/>
                      <a:pt x="333" y="378"/>
                    </a:cubicBezTo>
                    <a:cubicBezTo>
                      <a:pt x="330" y="370"/>
                      <a:pt x="330" y="370"/>
                      <a:pt x="330" y="370"/>
                    </a:cubicBezTo>
                    <a:cubicBezTo>
                      <a:pt x="328" y="368"/>
                      <a:pt x="327" y="365"/>
                      <a:pt x="325" y="363"/>
                    </a:cubicBezTo>
                    <a:cubicBezTo>
                      <a:pt x="322" y="358"/>
                      <a:pt x="320" y="353"/>
                      <a:pt x="316" y="348"/>
                    </a:cubicBezTo>
                    <a:cubicBezTo>
                      <a:pt x="311" y="341"/>
                      <a:pt x="311" y="341"/>
                      <a:pt x="311" y="341"/>
                    </a:cubicBezTo>
                    <a:cubicBezTo>
                      <a:pt x="309" y="338"/>
                      <a:pt x="309" y="338"/>
                      <a:pt x="309" y="338"/>
                    </a:cubicBezTo>
                    <a:cubicBezTo>
                      <a:pt x="308" y="336"/>
                      <a:pt x="307" y="335"/>
                      <a:pt x="306" y="334"/>
                    </a:cubicBezTo>
                    <a:cubicBezTo>
                      <a:pt x="301" y="328"/>
                      <a:pt x="301" y="328"/>
                      <a:pt x="301" y="328"/>
                    </a:cubicBezTo>
                    <a:cubicBezTo>
                      <a:pt x="298" y="324"/>
                      <a:pt x="298" y="324"/>
                      <a:pt x="298" y="324"/>
                    </a:cubicBezTo>
                    <a:cubicBezTo>
                      <a:pt x="297" y="323"/>
                      <a:pt x="297" y="323"/>
                      <a:pt x="297" y="323"/>
                    </a:cubicBezTo>
                    <a:cubicBezTo>
                      <a:pt x="296" y="322"/>
                      <a:pt x="296" y="322"/>
                      <a:pt x="296" y="322"/>
                    </a:cubicBezTo>
                    <a:cubicBezTo>
                      <a:pt x="296" y="321"/>
                      <a:pt x="296" y="321"/>
                      <a:pt x="296" y="321"/>
                    </a:cubicBezTo>
                    <a:cubicBezTo>
                      <a:pt x="295" y="321"/>
                      <a:pt x="295" y="321"/>
                      <a:pt x="295" y="321"/>
                    </a:cubicBezTo>
                    <a:cubicBezTo>
                      <a:pt x="291" y="317"/>
                      <a:pt x="288" y="314"/>
                      <a:pt x="284" y="310"/>
                    </a:cubicBezTo>
                    <a:cubicBezTo>
                      <a:pt x="280" y="306"/>
                      <a:pt x="276" y="302"/>
                      <a:pt x="271" y="299"/>
                    </a:cubicBezTo>
                    <a:cubicBezTo>
                      <a:pt x="255" y="285"/>
                      <a:pt x="237" y="273"/>
                      <a:pt x="220" y="264"/>
                    </a:cubicBezTo>
                    <a:cubicBezTo>
                      <a:pt x="203" y="254"/>
                      <a:pt x="187" y="245"/>
                      <a:pt x="171" y="236"/>
                    </a:cubicBezTo>
                    <a:cubicBezTo>
                      <a:pt x="155" y="228"/>
                      <a:pt x="140" y="219"/>
                      <a:pt x="126" y="210"/>
                    </a:cubicBezTo>
                    <a:cubicBezTo>
                      <a:pt x="123" y="208"/>
                      <a:pt x="120" y="206"/>
                      <a:pt x="116" y="204"/>
                    </a:cubicBezTo>
                    <a:cubicBezTo>
                      <a:pt x="113" y="201"/>
                      <a:pt x="110" y="199"/>
                      <a:pt x="107" y="196"/>
                    </a:cubicBezTo>
                    <a:cubicBezTo>
                      <a:pt x="104" y="194"/>
                      <a:pt x="101" y="192"/>
                      <a:pt x="98" y="189"/>
                    </a:cubicBezTo>
                    <a:cubicBezTo>
                      <a:pt x="95" y="187"/>
                      <a:pt x="92" y="184"/>
                      <a:pt x="90" y="182"/>
                    </a:cubicBezTo>
                    <a:cubicBezTo>
                      <a:pt x="87" y="179"/>
                      <a:pt x="84" y="176"/>
                      <a:pt x="81" y="174"/>
                    </a:cubicBezTo>
                    <a:cubicBezTo>
                      <a:pt x="79" y="171"/>
                      <a:pt x="76" y="168"/>
                      <a:pt x="74" y="166"/>
                    </a:cubicBezTo>
                    <a:cubicBezTo>
                      <a:pt x="71" y="163"/>
                      <a:pt x="69" y="161"/>
                      <a:pt x="67" y="158"/>
                    </a:cubicBezTo>
                    <a:cubicBezTo>
                      <a:pt x="65" y="155"/>
                      <a:pt x="62" y="152"/>
                      <a:pt x="60" y="150"/>
                    </a:cubicBezTo>
                    <a:cubicBezTo>
                      <a:pt x="56" y="144"/>
                      <a:pt x="52" y="139"/>
                      <a:pt x="48" y="133"/>
                    </a:cubicBezTo>
                    <a:cubicBezTo>
                      <a:pt x="45" y="128"/>
                      <a:pt x="41" y="122"/>
                      <a:pt x="38" y="117"/>
                    </a:cubicBezTo>
                    <a:cubicBezTo>
                      <a:pt x="25" y="96"/>
                      <a:pt x="18" y="75"/>
                      <a:pt x="13" y="57"/>
                    </a:cubicBezTo>
                    <a:cubicBezTo>
                      <a:pt x="8" y="40"/>
                      <a:pt x="6" y="25"/>
                      <a:pt x="4" y="16"/>
                    </a:cubicBezTo>
                    <a:cubicBezTo>
                      <a:pt x="3" y="6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7707814" y="1362075"/>
                <a:ext cx="1816100" cy="4330700"/>
              </a:xfrm>
              <a:custGeom>
                <a:avLst/>
                <a:gdLst>
                  <a:gd name="T0" fmla="*/ 2 w 484"/>
                  <a:gd name="T1" fmla="*/ 59 h 1152"/>
                  <a:gd name="T2" fmla="*/ 53 w 484"/>
                  <a:gd name="T3" fmla="*/ 182 h 1152"/>
                  <a:gd name="T4" fmla="*/ 86 w 484"/>
                  <a:gd name="T5" fmla="*/ 220 h 1152"/>
                  <a:gd name="T6" fmla="*/ 242 w 484"/>
                  <a:gd name="T7" fmla="*/ 331 h 1152"/>
                  <a:gd name="T8" fmla="*/ 271 w 484"/>
                  <a:gd name="T9" fmla="*/ 364 h 1152"/>
                  <a:gd name="T10" fmla="*/ 308 w 484"/>
                  <a:gd name="T11" fmla="*/ 541 h 1152"/>
                  <a:gd name="T12" fmla="*/ 303 w 484"/>
                  <a:gd name="T13" fmla="*/ 595 h 1152"/>
                  <a:gd name="T14" fmla="*/ 290 w 484"/>
                  <a:gd name="T15" fmla="*/ 663 h 1152"/>
                  <a:gd name="T16" fmla="*/ 273 w 484"/>
                  <a:gd name="T17" fmla="*/ 771 h 1152"/>
                  <a:gd name="T18" fmla="*/ 273 w 484"/>
                  <a:gd name="T19" fmla="*/ 779 h 1152"/>
                  <a:gd name="T20" fmla="*/ 338 w 484"/>
                  <a:gd name="T21" fmla="*/ 1013 h 1152"/>
                  <a:gd name="T22" fmla="*/ 436 w 484"/>
                  <a:gd name="T23" fmla="*/ 1120 h 1152"/>
                  <a:gd name="T24" fmla="*/ 471 w 484"/>
                  <a:gd name="T25" fmla="*/ 1144 h 1152"/>
                  <a:gd name="T26" fmla="*/ 346 w 484"/>
                  <a:gd name="T27" fmla="*/ 1022 h 1152"/>
                  <a:gd name="T28" fmla="*/ 275 w 484"/>
                  <a:gd name="T29" fmla="*/ 787 h 1152"/>
                  <a:gd name="T30" fmla="*/ 276 w 484"/>
                  <a:gd name="T31" fmla="*/ 775 h 1152"/>
                  <a:gd name="T32" fmla="*/ 282 w 484"/>
                  <a:gd name="T33" fmla="*/ 725 h 1152"/>
                  <a:gd name="T34" fmla="*/ 305 w 484"/>
                  <a:gd name="T35" fmla="*/ 597 h 1152"/>
                  <a:gd name="T36" fmla="*/ 310 w 484"/>
                  <a:gd name="T37" fmla="*/ 557 h 1152"/>
                  <a:gd name="T38" fmla="*/ 275 w 484"/>
                  <a:gd name="T39" fmla="*/ 366 h 1152"/>
                  <a:gd name="T40" fmla="*/ 253 w 484"/>
                  <a:gd name="T41" fmla="*/ 338 h 1152"/>
                  <a:gd name="T42" fmla="*/ 69 w 484"/>
                  <a:gd name="T43" fmla="*/ 200 h 1152"/>
                  <a:gd name="T44" fmla="*/ 41 w 484"/>
                  <a:gd name="T45" fmla="*/ 162 h 1152"/>
                  <a:gd name="T46" fmla="*/ 1 w 484"/>
                  <a:gd name="T47" fmla="*/ 16 h 1152"/>
                  <a:gd name="T48" fmla="*/ 11 w 484"/>
                  <a:gd name="T49" fmla="*/ 58 h 1152"/>
                  <a:gd name="T50" fmla="*/ 64 w 484"/>
                  <a:gd name="T51" fmla="*/ 160 h 1152"/>
                  <a:gd name="T52" fmla="*/ 95 w 484"/>
                  <a:gd name="T53" fmla="*/ 192 h 1152"/>
                  <a:gd name="T54" fmla="*/ 168 w 484"/>
                  <a:gd name="T55" fmla="*/ 240 h 1152"/>
                  <a:gd name="T56" fmla="*/ 291 w 484"/>
                  <a:gd name="T57" fmla="*/ 325 h 1152"/>
                  <a:gd name="T58" fmla="*/ 296 w 484"/>
                  <a:gd name="T59" fmla="*/ 331 h 1152"/>
                  <a:gd name="T60" fmla="*/ 311 w 484"/>
                  <a:gd name="T61" fmla="*/ 351 h 1152"/>
                  <a:gd name="T62" fmla="*/ 350 w 484"/>
                  <a:gd name="T63" fmla="*/ 560 h 1152"/>
                  <a:gd name="T64" fmla="*/ 344 w 484"/>
                  <a:gd name="T65" fmla="*/ 605 h 1152"/>
                  <a:gd name="T66" fmla="*/ 331 w 484"/>
                  <a:gd name="T67" fmla="*/ 672 h 1152"/>
                  <a:gd name="T68" fmla="*/ 314 w 484"/>
                  <a:gd name="T69" fmla="*/ 760 h 1152"/>
                  <a:gd name="T70" fmla="*/ 311 w 484"/>
                  <a:gd name="T71" fmla="*/ 780 h 1152"/>
                  <a:gd name="T72" fmla="*/ 311 w 484"/>
                  <a:gd name="T73" fmla="*/ 782 h 1152"/>
                  <a:gd name="T74" fmla="*/ 359 w 484"/>
                  <a:gd name="T75" fmla="*/ 1001 h 1152"/>
                  <a:gd name="T76" fmla="*/ 441 w 484"/>
                  <a:gd name="T77" fmla="*/ 1113 h 1152"/>
                  <a:gd name="T78" fmla="*/ 473 w 484"/>
                  <a:gd name="T79" fmla="*/ 1142 h 1152"/>
                  <a:gd name="T80" fmla="*/ 366 w 484"/>
                  <a:gd name="T81" fmla="*/ 1010 h 1152"/>
                  <a:gd name="T82" fmla="*/ 313 w 484"/>
                  <a:gd name="T83" fmla="*/ 789 h 1152"/>
                  <a:gd name="T84" fmla="*/ 314 w 484"/>
                  <a:gd name="T85" fmla="*/ 780 h 1152"/>
                  <a:gd name="T86" fmla="*/ 316 w 484"/>
                  <a:gd name="T87" fmla="*/ 761 h 1152"/>
                  <a:gd name="T88" fmla="*/ 334 w 484"/>
                  <a:gd name="T89" fmla="*/ 672 h 1152"/>
                  <a:gd name="T90" fmla="*/ 347 w 484"/>
                  <a:gd name="T91" fmla="*/ 605 h 1152"/>
                  <a:gd name="T92" fmla="*/ 353 w 484"/>
                  <a:gd name="T93" fmla="*/ 561 h 1152"/>
                  <a:gd name="T94" fmla="*/ 313 w 484"/>
                  <a:gd name="T95" fmla="*/ 350 h 1152"/>
                  <a:gd name="T96" fmla="*/ 298 w 484"/>
                  <a:gd name="T97" fmla="*/ 329 h 1152"/>
                  <a:gd name="T98" fmla="*/ 293 w 484"/>
                  <a:gd name="T99" fmla="*/ 323 h 1152"/>
                  <a:gd name="T100" fmla="*/ 218 w 484"/>
                  <a:gd name="T101" fmla="*/ 266 h 1152"/>
                  <a:gd name="T102" fmla="*/ 105 w 484"/>
                  <a:gd name="T103" fmla="*/ 198 h 1152"/>
                  <a:gd name="T104" fmla="*/ 72 w 484"/>
                  <a:gd name="T105" fmla="*/ 167 h 1152"/>
                  <a:gd name="T106" fmla="*/ 36 w 484"/>
                  <a:gd name="T107" fmla="*/ 118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4" h="1152">
                    <a:moveTo>
                      <a:pt x="2" y="0"/>
                    </a:moveTo>
                    <a:cubicBezTo>
                      <a:pt x="2" y="0"/>
                      <a:pt x="2" y="2"/>
                      <a:pt x="1" y="4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0" y="26"/>
                      <a:pt x="0" y="40"/>
                      <a:pt x="2" y="59"/>
                    </a:cubicBezTo>
                    <a:cubicBezTo>
                      <a:pt x="5" y="78"/>
                      <a:pt x="9" y="101"/>
                      <a:pt x="20" y="125"/>
                    </a:cubicBezTo>
                    <a:cubicBezTo>
                      <a:pt x="25" y="138"/>
                      <a:pt x="32" y="150"/>
                      <a:pt x="40" y="163"/>
                    </a:cubicBezTo>
                    <a:cubicBezTo>
                      <a:pt x="42" y="166"/>
                      <a:pt x="44" y="170"/>
                      <a:pt x="46" y="173"/>
                    </a:cubicBezTo>
                    <a:cubicBezTo>
                      <a:pt x="48" y="176"/>
                      <a:pt x="50" y="179"/>
                      <a:pt x="53" y="182"/>
                    </a:cubicBezTo>
                    <a:cubicBezTo>
                      <a:pt x="55" y="186"/>
                      <a:pt x="58" y="189"/>
                      <a:pt x="60" y="192"/>
                    </a:cubicBezTo>
                    <a:cubicBezTo>
                      <a:pt x="63" y="195"/>
                      <a:pt x="65" y="198"/>
                      <a:pt x="68" y="201"/>
                    </a:cubicBezTo>
                    <a:cubicBezTo>
                      <a:pt x="71" y="204"/>
                      <a:pt x="74" y="207"/>
                      <a:pt x="77" y="211"/>
                    </a:cubicBezTo>
                    <a:cubicBezTo>
                      <a:pt x="80" y="214"/>
                      <a:pt x="83" y="217"/>
                      <a:pt x="86" y="220"/>
                    </a:cubicBezTo>
                    <a:cubicBezTo>
                      <a:pt x="89" y="223"/>
                      <a:pt x="92" y="226"/>
                      <a:pt x="96" y="228"/>
                    </a:cubicBezTo>
                    <a:cubicBezTo>
                      <a:pt x="99" y="231"/>
                      <a:pt x="103" y="234"/>
                      <a:pt x="106" y="237"/>
                    </a:cubicBezTo>
                    <a:cubicBezTo>
                      <a:pt x="120" y="248"/>
                      <a:pt x="135" y="258"/>
                      <a:pt x="151" y="268"/>
                    </a:cubicBezTo>
                    <a:cubicBezTo>
                      <a:pt x="182" y="288"/>
                      <a:pt x="215" y="307"/>
                      <a:pt x="242" y="331"/>
                    </a:cubicBezTo>
                    <a:cubicBezTo>
                      <a:pt x="245" y="334"/>
                      <a:pt x="248" y="337"/>
                      <a:pt x="251" y="340"/>
                    </a:cubicBezTo>
                    <a:cubicBezTo>
                      <a:pt x="255" y="344"/>
                      <a:pt x="258" y="348"/>
                      <a:pt x="261" y="351"/>
                    </a:cubicBezTo>
                    <a:cubicBezTo>
                      <a:pt x="264" y="355"/>
                      <a:pt x="267" y="358"/>
                      <a:pt x="269" y="362"/>
                    </a:cubicBezTo>
                    <a:cubicBezTo>
                      <a:pt x="270" y="362"/>
                      <a:pt x="271" y="363"/>
                      <a:pt x="271" y="364"/>
                    </a:cubicBezTo>
                    <a:cubicBezTo>
                      <a:pt x="273" y="367"/>
                      <a:pt x="273" y="367"/>
                      <a:pt x="273" y="367"/>
                    </a:cubicBezTo>
                    <a:cubicBezTo>
                      <a:pt x="277" y="373"/>
                      <a:pt x="277" y="373"/>
                      <a:pt x="277" y="373"/>
                    </a:cubicBezTo>
                    <a:cubicBezTo>
                      <a:pt x="286" y="388"/>
                      <a:pt x="294" y="406"/>
                      <a:pt x="299" y="424"/>
                    </a:cubicBezTo>
                    <a:cubicBezTo>
                      <a:pt x="309" y="460"/>
                      <a:pt x="311" y="501"/>
                      <a:pt x="308" y="541"/>
                    </a:cubicBezTo>
                    <a:cubicBezTo>
                      <a:pt x="308" y="546"/>
                      <a:pt x="308" y="551"/>
                      <a:pt x="307" y="556"/>
                    </a:cubicBezTo>
                    <a:cubicBezTo>
                      <a:pt x="307" y="561"/>
                      <a:pt x="306" y="567"/>
                      <a:pt x="306" y="572"/>
                    </a:cubicBezTo>
                    <a:cubicBezTo>
                      <a:pt x="305" y="577"/>
                      <a:pt x="304" y="582"/>
                      <a:pt x="304" y="587"/>
                    </a:cubicBezTo>
                    <a:cubicBezTo>
                      <a:pt x="303" y="595"/>
                      <a:pt x="303" y="595"/>
                      <a:pt x="303" y="595"/>
                    </a:cubicBezTo>
                    <a:cubicBezTo>
                      <a:pt x="302" y="597"/>
                      <a:pt x="302" y="597"/>
                      <a:pt x="302" y="597"/>
                    </a:cubicBezTo>
                    <a:cubicBezTo>
                      <a:pt x="302" y="598"/>
                      <a:pt x="302" y="598"/>
                      <a:pt x="302" y="598"/>
                    </a:cubicBezTo>
                    <a:cubicBezTo>
                      <a:pt x="301" y="602"/>
                      <a:pt x="301" y="602"/>
                      <a:pt x="301" y="602"/>
                    </a:cubicBezTo>
                    <a:cubicBezTo>
                      <a:pt x="298" y="622"/>
                      <a:pt x="294" y="643"/>
                      <a:pt x="290" y="663"/>
                    </a:cubicBezTo>
                    <a:cubicBezTo>
                      <a:pt x="286" y="683"/>
                      <a:pt x="282" y="704"/>
                      <a:pt x="279" y="725"/>
                    </a:cubicBezTo>
                    <a:cubicBezTo>
                      <a:pt x="278" y="730"/>
                      <a:pt x="277" y="735"/>
                      <a:pt x="277" y="741"/>
                    </a:cubicBezTo>
                    <a:cubicBezTo>
                      <a:pt x="276" y="746"/>
                      <a:pt x="275" y="751"/>
                      <a:pt x="275" y="756"/>
                    </a:cubicBezTo>
                    <a:cubicBezTo>
                      <a:pt x="274" y="761"/>
                      <a:pt x="274" y="766"/>
                      <a:pt x="273" y="771"/>
                    </a:cubicBezTo>
                    <a:cubicBezTo>
                      <a:pt x="273" y="775"/>
                      <a:pt x="273" y="775"/>
                      <a:pt x="273" y="775"/>
                    </a:cubicBezTo>
                    <a:cubicBezTo>
                      <a:pt x="273" y="776"/>
                      <a:pt x="273" y="776"/>
                      <a:pt x="273" y="776"/>
                    </a:cubicBezTo>
                    <a:cubicBezTo>
                      <a:pt x="273" y="777"/>
                      <a:pt x="273" y="777"/>
                      <a:pt x="273" y="777"/>
                    </a:cubicBezTo>
                    <a:cubicBezTo>
                      <a:pt x="273" y="779"/>
                      <a:pt x="273" y="779"/>
                      <a:pt x="273" y="779"/>
                    </a:cubicBezTo>
                    <a:cubicBezTo>
                      <a:pt x="273" y="787"/>
                      <a:pt x="273" y="787"/>
                      <a:pt x="273" y="787"/>
                    </a:cubicBezTo>
                    <a:cubicBezTo>
                      <a:pt x="271" y="829"/>
                      <a:pt x="278" y="870"/>
                      <a:pt x="289" y="906"/>
                    </a:cubicBezTo>
                    <a:cubicBezTo>
                      <a:pt x="300" y="943"/>
                      <a:pt x="315" y="975"/>
                      <a:pt x="332" y="1003"/>
                    </a:cubicBezTo>
                    <a:cubicBezTo>
                      <a:pt x="334" y="1006"/>
                      <a:pt x="336" y="1010"/>
                      <a:pt x="338" y="1013"/>
                    </a:cubicBezTo>
                    <a:cubicBezTo>
                      <a:pt x="341" y="1017"/>
                      <a:pt x="343" y="1020"/>
                      <a:pt x="345" y="1023"/>
                    </a:cubicBezTo>
                    <a:cubicBezTo>
                      <a:pt x="350" y="1029"/>
                      <a:pt x="354" y="1036"/>
                      <a:pt x="358" y="1042"/>
                    </a:cubicBezTo>
                    <a:cubicBezTo>
                      <a:pt x="368" y="1053"/>
                      <a:pt x="376" y="1064"/>
                      <a:pt x="386" y="1074"/>
                    </a:cubicBezTo>
                    <a:cubicBezTo>
                      <a:pt x="403" y="1093"/>
                      <a:pt x="421" y="1108"/>
                      <a:pt x="436" y="1120"/>
                    </a:cubicBezTo>
                    <a:cubicBezTo>
                      <a:pt x="451" y="1131"/>
                      <a:pt x="463" y="1139"/>
                      <a:pt x="471" y="1144"/>
                    </a:cubicBezTo>
                    <a:cubicBezTo>
                      <a:pt x="480" y="1150"/>
                      <a:pt x="484" y="1152"/>
                      <a:pt x="484" y="1152"/>
                    </a:cubicBezTo>
                    <a:cubicBezTo>
                      <a:pt x="484" y="1152"/>
                      <a:pt x="484" y="1152"/>
                      <a:pt x="484" y="1152"/>
                    </a:cubicBezTo>
                    <a:cubicBezTo>
                      <a:pt x="484" y="1152"/>
                      <a:pt x="480" y="1150"/>
                      <a:pt x="471" y="1144"/>
                    </a:cubicBezTo>
                    <a:cubicBezTo>
                      <a:pt x="463" y="1139"/>
                      <a:pt x="451" y="1131"/>
                      <a:pt x="436" y="1119"/>
                    </a:cubicBezTo>
                    <a:cubicBezTo>
                      <a:pt x="422" y="1107"/>
                      <a:pt x="404" y="1093"/>
                      <a:pt x="387" y="1073"/>
                    </a:cubicBezTo>
                    <a:cubicBezTo>
                      <a:pt x="377" y="1063"/>
                      <a:pt x="369" y="1052"/>
                      <a:pt x="360" y="1041"/>
                    </a:cubicBezTo>
                    <a:cubicBezTo>
                      <a:pt x="355" y="1035"/>
                      <a:pt x="351" y="1029"/>
                      <a:pt x="346" y="1022"/>
                    </a:cubicBezTo>
                    <a:cubicBezTo>
                      <a:pt x="344" y="1019"/>
                      <a:pt x="342" y="1016"/>
                      <a:pt x="340" y="1012"/>
                    </a:cubicBezTo>
                    <a:cubicBezTo>
                      <a:pt x="338" y="1009"/>
                      <a:pt x="336" y="1006"/>
                      <a:pt x="333" y="1002"/>
                    </a:cubicBezTo>
                    <a:cubicBezTo>
                      <a:pt x="317" y="974"/>
                      <a:pt x="301" y="942"/>
                      <a:pt x="291" y="906"/>
                    </a:cubicBezTo>
                    <a:cubicBezTo>
                      <a:pt x="280" y="869"/>
                      <a:pt x="274" y="829"/>
                      <a:pt x="275" y="787"/>
                    </a:cubicBezTo>
                    <a:cubicBezTo>
                      <a:pt x="275" y="780"/>
                      <a:pt x="275" y="780"/>
                      <a:pt x="275" y="780"/>
                    </a:cubicBezTo>
                    <a:cubicBezTo>
                      <a:pt x="276" y="778"/>
                      <a:pt x="276" y="778"/>
                      <a:pt x="276" y="778"/>
                    </a:cubicBezTo>
                    <a:cubicBezTo>
                      <a:pt x="276" y="777"/>
                      <a:pt x="276" y="777"/>
                      <a:pt x="276" y="777"/>
                    </a:cubicBezTo>
                    <a:cubicBezTo>
                      <a:pt x="276" y="775"/>
                      <a:pt x="276" y="775"/>
                      <a:pt x="276" y="775"/>
                    </a:cubicBezTo>
                    <a:cubicBezTo>
                      <a:pt x="276" y="772"/>
                      <a:pt x="276" y="772"/>
                      <a:pt x="276" y="772"/>
                    </a:cubicBezTo>
                    <a:cubicBezTo>
                      <a:pt x="276" y="767"/>
                      <a:pt x="277" y="762"/>
                      <a:pt x="277" y="757"/>
                    </a:cubicBezTo>
                    <a:cubicBezTo>
                      <a:pt x="278" y="752"/>
                      <a:pt x="279" y="746"/>
                      <a:pt x="279" y="741"/>
                    </a:cubicBezTo>
                    <a:cubicBezTo>
                      <a:pt x="280" y="736"/>
                      <a:pt x="281" y="730"/>
                      <a:pt x="282" y="725"/>
                    </a:cubicBezTo>
                    <a:cubicBezTo>
                      <a:pt x="285" y="704"/>
                      <a:pt x="289" y="684"/>
                      <a:pt x="293" y="664"/>
                    </a:cubicBezTo>
                    <a:cubicBezTo>
                      <a:pt x="297" y="643"/>
                      <a:pt x="301" y="623"/>
                      <a:pt x="304" y="603"/>
                    </a:cubicBezTo>
                    <a:cubicBezTo>
                      <a:pt x="305" y="599"/>
                      <a:pt x="305" y="599"/>
                      <a:pt x="305" y="599"/>
                    </a:cubicBezTo>
                    <a:cubicBezTo>
                      <a:pt x="305" y="597"/>
                      <a:pt x="305" y="597"/>
                      <a:pt x="305" y="597"/>
                    </a:cubicBezTo>
                    <a:cubicBezTo>
                      <a:pt x="305" y="595"/>
                      <a:pt x="305" y="595"/>
                      <a:pt x="305" y="595"/>
                    </a:cubicBezTo>
                    <a:cubicBezTo>
                      <a:pt x="306" y="587"/>
                      <a:pt x="306" y="587"/>
                      <a:pt x="306" y="587"/>
                    </a:cubicBezTo>
                    <a:cubicBezTo>
                      <a:pt x="307" y="582"/>
                      <a:pt x="308" y="577"/>
                      <a:pt x="308" y="572"/>
                    </a:cubicBezTo>
                    <a:cubicBezTo>
                      <a:pt x="309" y="567"/>
                      <a:pt x="310" y="562"/>
                      <a:pt x="310" y="557"/>
                    </a:cubicBezTo>
                    <a:cubicBezTo>
                      <a:pt x="310" y="552"/>
                      <a:pt x="311" y="546"/>
                      <a:pt x="311" y="541"/>
                    </a:cubicBezTo>
                    <a:cubicBezTo>
                      <a:pt x="314" y="501"/>
                      <a:pt x="312" y="460"/>
                      <a:pt x="302" y="423"/>
                    </a:cubicBezTo>
                    <a:cubicBezTo>
                      <a:pt x="296" y="405"/>
                      <a:pt x="289" y="387"/>
                      <a:pt x="279" y="371"/>
                    </a:cubicBezTo>
                    <a:cubicBezTo>
                      <a:pt x="275" y="366"/>
                      <a:pt x="275" y="366"/>
                      <a:pt x="275" y="366"/>
                    </a:cubicBezTo>
                    <a:cubicBezTo>
                      <a:pt x="274" y="363"/>
                      <a:pt x="274" y="363"/>
                      <a:pt x="274" y="363"/>
                    </a:cubicBezTo>
                    <a:cubicBezTo>
                      <a:pt x="273" y="362"/>
                      <a:pt x="272" y="361"/>
                      <a:pt x="271" y="360"/>
                    </a:cubicBezTo>
                    <a:cubicBezTo>
                      <a:pt x="269" y="356"/>
                      <a:pt x="266" y="353"/>
                      <a:pt x="263" y="350"/>
                    </a:cubicBezTo>
                    <a:cubicBezTo>
                      <a:pt x="260" y="346"/>
                      <a:pt x="257" y="342"/>
                      <a:pt x="253" y="338"/>
                    </a:cubicBezTo>
                    <a:cubicBezTo>
                      <a:pt x="250" y="335"/>
                      <a:pt x="247" y="332"/>
                      <a:pt x="244" y="329"/>
                    </a:cubicBezTo>
                    <a:cubicBezTo>
                      <a:pt x="216" y="305"/>
                      <a:pt x="183" y="286"/>
                      <a:pt x="152" y="266"/>
                    </a:cubicBezTo>
                    <a:cubicBezTo>
                      <a:pt x="137" y="256"/>
                      <a:pt x="121" y="246"/>
                      <a:pt x="107" y="235"/>
                    </a:cubicBezTo>
                    <a:cubicBezTo>
                      <a:pt x="93" y="224"/>
                      <a:pt x="81" y="213"/>
                      <a:pt x="69" y="200"/>
                    </a:cubicBezTo>
                    <a:cubicBezTo>
                      <a:pt x="66" y="197"/>
                      <a:pt x="64" y="194"/>
                      <a:pt x="61" y="191"/>
                    </a:cubicBezTo>
                    <a:cubicBezTo>
                      <a:pt x="59" y="188"/>
                      <a:pt x="56" y="185"/>
                      <a:pt x="54" y="181"/>
                    </a:cubicBezTo>
                    <a:cubicBezTo>
                      <a:pt x="52" y="178"/>
                      <a:pt x="49" y="175"/>
                      <a:pt x="47" y="172"/>
                    </a:cubicBezTo>
                    <a:cubicBezTo>
                      <a:pt x="45" y="169"/>
                      <a:pt x="43" y="166"/>
                      <a:pt x="41" y="162"/>
                    </a:cubicBezTo>
                    <a:cubicBezTo>
                      <a:pt x="37" y="156"/>
                      <a:pt x="33" y="150"/>
                      <a:pt x="30" y="143"/>
                    </a:cubicBezTo>
                    <a:cubicBezTo>
                      <a:pt x="27" y="137"/>
                      <a:pt x="24" y="131"/>
                      <a:pt x="21" y="125"/>
                    </a:cubicBezTo>
                    <a:cubicBezTo>
                      <a:pt x="10" y="100"/>
                      <a:pt x="5" y="78"/>
                      <a:pt x="3" y="59"/>
                    </a:cubicBezTo>
                    <a:cubicBezTo>
                      <a:pt x="0" y="40"/>
                      <a:pt x="0" y="26"/>
                      <a:pt x="1" y="16"/>
                    </a:cubicBezTo>
                    <a:cubicBezTo>
                      <a:pt x="1" y="11"/>
                      <a:pt x="1" y="7"/>
                      <a:pt x="2" y="4"/>
                    </a:cubicBezTo>
                    <a:cubicBezTo>
                      <a:pt x="2" y="2"/>
                      <a:pt x="2" y="0"/>
                      <a:pt x="2" y="0"/>
                    </a:cubicBezTo>
                    <a:cubicBezTo>
                      <a:pt x="2" y="0"/>
                      <a:pt x="2" y="6"/>
                      <a:pt x="3" y="16"/>
                    </a:cubicBezTo>
                    <a:cubicBezTo>
                      <a:pt x="4" y="25"/>
                      <a:pt x="6" y="40"/>
                      <a:pt x="11" y="58"/>
                    </a:cubicBezTo>
                    <a:cubicBezTo>
                      <a:pt x="15" y="75"/>
                      <a:pt x="23" y="96"/>
                      <a:pt x="35" y="118"/>
                    </a:cubicBezTo>
                    <a:cubicBezTo>
                      <a:pt x="38" y="124"/>
                      <a:pt x="41" y="129"/>
                      <a:pt x="45" y="135"/>
                    </a:cubicBezTo>
                    <a:cubicBezTo>
                      <a:pt x="49" y="140"/>
                      <a:pt x="53" y="146"/>
                      <a:pt x="57" y="151"/>
                    </a:cubicBezTo>
                    <a:cubicBezTo>
                      <a:pt x="59" y="154"/>
                      <a:pt x="61" y="157"/>
                      <a:pt x="64" y="160"/>
                    </a:cubicBezTo>
                    <a:cubicBezTo>
                      <a:pt x="66" y="162"/>
                      <a:pt x="68" y="165"/>
                      <a:pt x="71" y="168"/>
                    </a:cubicBezTo>
                    <a:cubicBezTo>
                      <a:pt x="73" y="170"/>
                      <a:pt x="75" y="173"/>
                      <a:pt x="78" y="176"/>
                    </a:cubicBezTo>
                    <a:cubicBezTo>
                      <a:pt x="81" y="179"/>
                      <a:pt x="83" y="181"/>
                      <a:pt x="86" y="184"/>
                    </a:cubicBezTo>
                    <a:cubicBezTo>
                      <a:pt x="89" y="187"/>
                      <a:pt x="92" y="189"/>
                      <a:pt x="95" y="192"/>
                    </a:cubicBezTo>
                    <a:cubicBezTo>
                      <a:pt x="97" y="194"/>
                      <a:pt x="101" y="197"/>
                      <a:pt x="104" y="199"/>
                    </a:cubicBezTo>
                    <a:cubicBezTo>
                      <a:pt x="107" y="202"/>
                      <a:pt x="110" y="204"/>
                      <a:pt x="113" y="206"/>
                    </a:cubicBezTo>
                    <a:cubicBezTo>
                      <a:pt x="116" y="209"/>
                      <a:pt x="120" y="211"/>
                      <a:pt x="123" y="213"/>
                    </a:cubicBezTo>
                    <a:cubicBezTo>
                      <a:pt x="137" y="223"/>
                      <a:pt x="152" y="231"/>
                      <a:pt x="168" y="240"/>
                    </a:cubicBezTo>
                    <a:cubicBezTo>
                      <a:pt x="199" y="258"/>
                      <a:pt x="234" y="275"/>
                      <a:pt x="267" y="302"/>
                    </a:cubicBezTo>
                    <a:cubicBezTo>
                      <a:pt x="271" y="306"/>
                      <a:pt x="275" y="310"/>
                      <a:pt x="279" y="313"/>
                    </a:cubicBezTo>
                    <a:cubicBezTo>
                      <a:pt x="283" y="317"/>
                      <a:pt x="287" y="321"/>
                      <a:pt x="290" y="324"/>
                    </a:cubicBezTo>
                    <a:cubicBezTo>
                      <a:pt x="291" y="325"/>
                      <a:pt x="291" y="325"/>
                      <a:pt x="291" y="325"/>
                    </a:cubicBezTo>
                    <a:cubicBezTo>
                      <a:pt x="291" y="326"/>
                      <a:pt x="291" y="326"/>
                      <a:pt x="291" y="326"/>
                    </a:cubicBezTo>
                    <a:cubicBezTo>
                      <a:pt x="292" y="326"/>
                      <a:pt x="292" y="326"/>
                      <a:pt x="292" y="326"/>
                    </a:cubicBezTo>
                    <a:cubicBezTo>
                      <a:pt x="293" y="328"/>
                      <a:pt x="293" y="328"/>
                      <a:pt x="293" y="328"/>
                    </a:cubicBezTo>
                    <a:cubicBezTo>
                      <a:pt x="296" y="331"/>
                      <a:pt x="296" y="331"/>
                      <a:pt x="296" y="331"/>
                    </a:cubicBezTo>
                    <a:cubicBezTo>
                      <a:pt x="301" y="337"/>
                      <a:pt x="301" y="337"/>
                      <a:pt x="301" y="337"/>
                    </a:cubicBezTo>
                    <a:cubicBezTo>
                      <a:pt x="302" y="338"/>
                      <a:pt x="303" y="340"/>
                      <a:pt x="304" y="341"/>
                    </a:cubicBezTo>
                    <a:cubicBezTo>
                      <a:pt x="306" y="344"/>
                      <a:pt x="306" y="344"/>
                      <a:pt x="306" y="344"/>
                    </a:cubicBezTo>
                    <a:cubicBezTo>
                      <a:pt x="311" y="351"/>
                      <a:pt x="311" y="351"/>
                      <a:pt x="311" y="351"/>
                    </a:cubicBezTo>
                    <a:cubicBezTo>
                      <a:pt x="323" y="370"/>
                      <a:pt x="333" y="390"/>
                      <a:pt x="339" y="412"/>
                    </a:cubicBezTo>
                    <a:cubicBezTo>
                      <a:pt x="346" y="433"/>
                      <a:pt x="350" y="456"/>
                      <a:pt x="351" y="478"/>
                    </a:cubicBezTo>
                    <a:cubicBezTo>
                      <a:pt x="353" y="500"/>
                      <a:pt x="353" y="522"/>
                      <a:pt x="351" y="544"/>
                    </a:cubicBezTo>
                    <a:cubicBezTo>
                      <a:pt x="351" y="550"/>
                      <a:pt x="350" y="555"/>
                      <a:pt x="350" y="560"/>
                    </a:cubicBezTo>
                    <a:cubicBezTo>
                      <a:pt x="349" y="566"/>
                      <a:pt x="349" y="571"/>
                      <a:pt x="348" y="577"/>
                    </a:cubicBezTo>
                    <a:cubicBezTo>
                      <a:pt x="347" y="582"/>
                      <a:pt x="347" y="588"/>
                      <a:pt x="346" y="593"/>
                    </a:cubicBezTo>
                    <a:cubicBezTo>
                      <a:pt x="345" y="601"/>
                      <a:pt x="345" y="601"/>
                      <a:pt x="345" y="601"/>
                    </a:cubicBezTo>
                    <a:cubicBezTo>
                      <a:pt x="344" y="605"/>
                      <a:pt x="344" y="605"/>
                      <a:pt x="344" y="605"/>
                    </a:cubicBezTo>
                    <a:cubicBezTo>
                      <a:pt x="344" y="609"/>
                      <a:pt x="344" y="609"/>
                      <a:pt x="344" y="609"/>
                    </a:cubicBezTo>
                    <a:cubicBezTo>
                      <a:pt x="341" y="625"/>
                      <a:pt x="341" y="625"/>
                      <a:pt x="341" y="625"/>
                    </a:cubicBezTo>
                    <a:cubicBezTo>
                      <a:pt x="340" y="630"/>
                      <a:pt x="339" y="635"/>
                      <a:pt x="338" y="641"/>
                    </a:cubicBezTo>
                    <a:cubicBezTo>
                      <a:pt x="336" y="651"/>
                      <a:pt x="333" y="661"/>
                      <a:pt x="331" y="672"/>
                    </a:cubicBezTo>
                    <a:cubicBezTo>
                      <a:pt x="329" y="682"/>
                      <a:pt x="327" y="692"/>
                      <a:pt x="325" y="702"/>
                    </a:cubicBezTo>
                    <a:cubicBezTo>
                      <a:pt x="322" y="712"/>
                      <a:pt x="320" y="722"/>
                      <a:pt x="319" y="732"/>
                    </a:cubicBezTo>
                    <a:cubicBezTo>
                      <a:pt x="318" y="736"/>
                      <a:pt x="317" y="741"/>
                      <a:pt x="316" y="746"/>
                    </a:cubicBezTo>
                    <a:cubicBezTo>
                      <a:pt x="315" y="751"/>
                      <a:pt x="314" y="755"/>
                      <a:pt x="314" y="760"/>
                    </a:cubicBezTo>
                    <a:cubicBezTo>
                      <a:pt x="313" y="765"/>
                      <a:pt x="313" y="770"/>
                      <a:pt x="312" y="775"/>
                    </a:cubicBezTo>
                    <a:cubicBezTo>
                      <a:pt x="311" y="779"/>
                      <a:pt x="311" y="779"/>
                      <a:pt x="311" y="779"/>
                    </a:cubicBezTo>
                    <a:cubicBezTo>
                      <a:pt x="311" y="780"/>
                      <a:pt x="311" y="780"/>
                      <a:pt x="311" y="780"/>
                    </a:cubicBezTo>
                    <a:cubicBezTo>
                      <a:pt x="311" y="780"/>
                      <a:pt x="311" y="780"/>
                      <a:pt x="311" y="780"/>
                    </a:cubicBezTo>
                    <a:cubicBezTo>
                      <a:pt x="311" y="780"/>
                      <a:pt x="311" y="780"/>
                      <a:pt x="311" y="780"/>
                    </a:cubicBezTo>
                    <a:cubicBezTo>
                      <a:pt x="311" y="780"/>
                      <a:pt x="311" y="780"/>
                      <a:pt x="311" y="780"/>
                    </a:cubicBezTo>
                    <a:cubicBezTo>
                      <a:pt x="311" y="780"/>
                      <a:pt x="311" y="780"/>
                      <a:pt x="311" y="780"/>
                    </a:cubicBezTo>
                    <a:cubicBezTo>
                      <a:pt x="311" y="782"/>
                      <a:pt x="311" y="782"/>
                      <a:pt x="311" y="782"/>
                    </a:cubicBezTo>
                    <a:cubicBezTo>
                      <a:pt x="311" y="789"/>
                      <a:pt x="311" y="789"/>
                      <a:pt x="311" y="789"/>
                    </a:cubicBezTo>
                    <a:cubicBezTo>
                      <a:pt x="308" y="827"/>
                      <a:pt x="312" y="864"/>
                      <a:pt x="320" y="898"/>
                    </a:cubicBezTo>
                    <a:cubicBezTo>
                      <a:pt x="328" y="932"/>
                      <a:pt x="340" y="963"/>
                      <a:pt x="354" y="991"/>
                    </a:cubicBezTo>
                    <a:cubicBezTo>
                      <a:pt x="356" y="994"/>
                      <a:pt x="357" y="998"/>
                      <a:pt x="359" y="1001"/>
                    </a:cubicBezTo>
                    <a:cubicBezTo>
                      <a:pt x="361" y="1005"/>
                      <a:pt x="362" y="1008"/>
                      <a:pt x="364" y="1011"/>
                    </a:cubicBezTo>
                    <a:cubicBezTo>
                      <a:pt x="368" y="1018"/>
                      <a:pt x="372" y="1024"/>
                      <a:pt x="375" y="1030"/>
                    </a:cubicBezTo>
                    <a:cubicBezTo>
                      <a:pt x="383" y="1042"/>
                      <a:pt x="390" y="1053"/>
                      <a:pt x="398" y="1063"/>
                    </a:cubicBezTo>
                    <a:cubicBezTo>
                      <a:pt x="413" y="1084"/>
                      <a:pt x="429" y="1100"/>
                      <a:pt x="441" y="1113"/>
                    </a:cubicBezTo>
                    <a:cubicBezTo>
                      <a:pt x="454" y="1126"/>
                      <a:pt x="465" y="1136"/>
                      <a:pt x="473" y="1142"/>
                    </a:cubicBezTo>
                    <a:cubicBezTo>
                      <a:pt x="480" y="1149"/>
                      <a:pt x="484" y="1152"/>
                      <a:pt x="484" y="1152"/>
                    </a:cubicBezTo>
                    <a:cubicBezTo>
                      <a:pt x="484" y="1152"/>
                      <a:pt x="484" y="1152"/>
                      <a:pt x="484" y="1152"/>
                    </a:cubicBezTo>
                    <a:cubicBezTo>
                      <a:pt x="484" y="1152"/>
                      <a:pt x="480" y="1149"/>
                      <a:pt x="473" y="1142"/>
                    </a:cubicBezTo>
                    <a:cubicBezTo>
                      <a:pt x="465" y="1136"/>
                      <a:pt x="455" y="1126"/>
                      <a:pt x="442" y="1113"/>
                    </a:cubicBezTo>
                    <a:cubicBezTo>
                      <a:pt x="429" y="1099"/>
                      <a:pt x="414" y="1083"/>
                      <a:pt x="399" y="1062"/>
                    </a:cubicBezTo>
                    <a:cubicBezTo>
                      <a:pt x="391" y="1052"/>
                      <a:pt x="384" y="1041"/>
                      <a:pt x="377" y="1029"/>
                    </a:cubicBezTo>
                    <a:cubicBezTo>
                      <a:pt x="373" y="1023"/>
                      <a:pt x="369" y="1017"/>
                      <a:pt x="366" y="1010"/>
                    </a:cubicBezTo>
                    <a:cubicBezTo>
                      <a:pt x="364" y="1007"/>
                      <a:pt x="362" y="1004"/>
                      <a:pt x="360" y="1000"/>
                    </a:cubicBezTo>
                    <a:cubicBezTo>
                      <a:pt x="359" y="997"/>
                      <a:pt x="357" y="994"/>
                      <a:pt x="355" y="990"/>
                    </a:cubicBezTo>
                    <a:cubicBezTo>
                      <a:pt x="342" y="962"/>
                      <a:pt x="330" y="931"/>
                      <a:pt x="322" y="897"/>
                    </a:cubicBezTo>
                    <a:cubicBezTo>
                      <a:pt x="314" y="863"/>
                      <a:pt x="311" y="827"/>
                      <a:pt x="313" y="789"/>
                    </a:cubicBezTo>
                    <a:cubicBezTo>
                      <a:pt x="314" y="782"/>
                      <a:pt x="314" y="782"/>
                      <a:pt x="314" y="782"/>
                    </a:cubicBezTo>
                    <a:cubicBezTo>
                      <a:pt x="314" y="781"/>
                      <a:pt x="314" y="781"/>
                      <a:pt x="314" y="781"/>
                    </a:cubicBezTo>
                    <a:cubicBezTo>
                      <a:pt x="314" y="780"/>
                      <a:pt x="314" y="780"/>
                      <a:pt x="314" y="780"/>
                    </a:cubicBezTo>
                    <a:cubicBezTo>
                      <a:pt x="314" y="780"/>
                      <a:pt x="314" y="780"/>
                      <a:pt x="314" y="780"/>
                    </a:cubicBezTo>
                    <a:cubicBezTo>
                      <a:pt x="314" y="780"/>
                      <a:pt x="314" y="780"/>
                      <a:pt x="314" y="780"/>
                    </a:cubicBezTo>
                    <a:cubicBezTo>
                      <a:pt x="314" y="779"/>
                      <a:pt x="314" y="779"/>
                      <a:pt x="314" y="779"/>
                    </a:cubicBezTo>
                    <a:cubicBezTo>
                      <a:pt x="315" y="776"/>
                      <a:pt x="315" y="776"/>
                      <a:pt x="315" y="776"/>
                    </a:cubicBezTo>
                    <a:cubicBezTo>
                      <a:pt x="315" y="771"/>
                      <a:pt x="316" y="766"/>
                      <a:pt x="316" y="761"/>
                    </a:cubicBezTo>
                    <a:cubicBezTo>
                      <a:pt x="317" y="756"/>
                      <a:pt x="318" y="751"/>
                      <a:pt x="319" y="746"/>
                    </a:cubicBezTo>
                    <a:cubicBezTo>
                      <a:pt x="320" y="742"/>
                      <a:pt x="320" y="737"/>
                      <a:pt x="321" y="732"/>
                    </a:cubicBezTo>
                    <a:cubicBezTo>
                      <a:pt x="323" y="722"/>
                      <a:pt x="325" y="712"/>
                      <a:pt x="327" y="702"/>
                    </a:cubicBezTo>
                    <a:cubicBezTo>
                      <a:pt x="329" y="692"/>
                      <a:pt x="332" y="682"/>
                      <a:pt x="334" y="672"/>
                    </a:cubicBezTo>
                    <a:cubicBezTo>
                      <a:pt x="336" y="662"/>
                      <a:pt x="338" y="652"/>
                      <a:pt x="340" y="641"/>
                    </a:cubicBezTo>
                    <a:cubicBezTo>
                      <a:pt x="341" y="636"/>
                      <a:pt x="343" y="631"/>
                      <a:pt x="344" y="625"/>
                    </a:cubicBezTo>
                    <a:cubicBezTo>
                      <a:pt x="346" y="609"/>
                      <a:pt x="346" y="609"/>
                      <a:pt x="346" y="609"/>
                    </a:cubicBezTo>
                    <a:cubicBezTo>
                      <a:pt x="347" y="605"/>
                      <a:pt x="347" y="605"/>
                      <a:pt x="347" y="605"/>
                    </a:cubicBezTo>
                    <a:cubicBezTo>
                      <a:pt x="348" y="601"/>
                      <a:pt x="348" y="601"/>
                      <a:pt x="348" y="601"/>
                    </a:cubicBezTo>
                    <a:cubicBezTo>
                      <a:pt x="349" y="593"/>
                      <a:pt x="349" y="593"/>
                      <a:pt x="349" y="593"/>
                    </a:cubicBezTo>
                    <a:cubicBezTo>
                      <a:pt x="350" y="588"/>
                      <a:pt x="350" y="583"/>
                      <a:pt x="351" y="577"/>
                    </a:cubicBezTo>
                    <a:cubicBezTo>
                      <a:pt x="352" y="572"/>
                      <a:pt x="352" y="566"/>
                      <a:pt x="353" y="561"/>
                    </a:cubicBezTo>
                    <a:cubicBezTo>
                      <a:pt x="353" y="555"/>
                      <a:pt x="354" y="550"/>
                      <a:pt x="354" y="544"/>
                    </a:cubicBezTo>
                    <a:cubicBezTo>
                      <a:pt x="356" y="522"/>
                      <a:pt x="356" y="500"/>
                      <a:pt x="354" y="478"/>
                    </a:cubicBezTo>
                    <a:cubicBezTo>
                      <a:pt x="352" y="455"/>
                      <a:pt x="348" y="433"/>
                      <a:pt x="342" y="411"/>
                    </a:cubicBezTo>
                    <a:cubicBezTo>
                      <a:pt x="335" y="389"/>
                      <a:pt x="326" y="368"/>
                      <a:pt x="313" y="350"/>
                    </a:cubicBezTo>
                    <a:cubicBezTo>
                      <a:pt x="308" y="343"/>
                      <a:pt x="308" y="343"/>
                      <a:pt x="308" y="343"/>
                    </a:cubicBezTo>
                    <a:cubicBezTo>
                      <a:pt x="306" y="339"/>
                      <a:pt x="306" y="339"/>
                      <a:pt x="306" y="339"/>
                    </a:cubicBezTo>
                    <a:cubicBezTo>
                      <a:pt x="305" y="338"/>
                      <a:pt x="304" y="337"/>
                      <a:pt x="303" y="336"/>
                    </a:cubicBezTo>
                    <a:cubicBezTo>
                      <a:pt x="298" y="329"/>
                      <a:pt x="298" y="329"/>
                      <a:pt x="298" y="329"/>
                    </a:cubicBezTo>
                    <a:cubicBezTo>
                      <a:pt x="295" y="326"/>
                      <a:pt x="295" y="326"/>
                      <a:pt x="295" y="326"/>
                    </a:cubicBezTo>
                    <a:cubicBezTo>
                      <a:pt x="294" y="324"/>
                      <a:pt x="294" y="324"/>
                      <a:pt x="294" y="324"/>
                    </a:cubicBezTo>
                    <a:cubicBezTo>
                      <a:pt x="293" y="324"/>
                      <a:pt x="293" y="324"/>
                      <a:pt x="293" y="324"/>
                    </a:cubicBezTo>
                    <a:cubicBezTo>
                      <a:pt x="293" y="323"/>
                      <a:pt x="293" y="323"/>
                      <a:pt x="293" y="323"/>
                    </a:cubicBezTo>
                    <a:cubicBezTo>
                      <a:pt x="292" y="322"/>
                      <a:pt x="292" y="322"/>
                      <a:pt x="292" y="322"/>
                    </a:cubicBezTo>
                    <a:cubicBezTo>
                      <a:pt x="288" y="319"/>
                      <a:pt x="285" y="315"/>
                      <a:pt x="281" y="312"/>
                    </a:cubicBezTo>
                    <a:cubicBezTo>
                      <a:pt x="277" y="308"/>
                      <a:pt x="273" y="304"/>
                      <a:pt x="269" y="300"/>
                    </a:cubicBezTo>
                    <a:cubicBezTo>
                      <a:pt x="252" y="287"/>
                      <a:pt x="235" y="276"/>
                      <a:pt x="218" y="266"/>
                    </a:cubicBezTo>
                    <a:cubicBezTo>
                      <a:pt x="201" y="256"/>
                      <a:pt x="184" y="247"/>
                      <a:pt x="169" y="238"/>
                    </a:cubicBezTo>
                    <a:cubicBezTo>
                      <a:pt x="153" y="230"/>
                      <a:pt x="138" y="221"/>
                      <a:pt x="124" y="212"/>
                    </a:cubicBezTo>
                    <a:cubicBezTo>
                      <a:pt x="121" y="210"/>
                      <a:pt x="118" y="207"/>
                      <a:pt x="114" y="205"/>
                    </a:cubicBezTo>
                    <a:cubicBezTo>
                      <a:pt x="111" y="203"/>
                      <a:pt x="108" y="200"/>
                      <a:pt x="105" y="198"/>
                    </a:cubicBezTo>
                    <a:cubicBezTo>
                      <a:pt x="102" y="195"/>
                      <a:pt x="99" y="193"/>
                      <a:pt x="96" y="191"/>
                    </a:cubicBezTo>
                    <a:cubicBezTo>
                      <a:pt x="93" y="188"/>
                      <a:pt x="90" y="186"/>
                      <a:pt x="87" y="183"/>
                    </a:cubicBezTo>
                    <a:cubicBezTo>
                      <a:pt x="85" y="180"/>
                      <a:pt x="82" y="178"/>
                      <a:pt x="79" y="175"/>
                    </a:cubicBezTo>
                    <a:cubicBezTo>
                      <a:pt x="76" y="172"/>
                      <a:pt x="74" y="169"/>
                      <a:pt x="72" y="167"/>
                    </a:cubicBezTo>
                    <a:cubicBezTo>
                      <a:pt x="69" y="164"/>
                      <a:pt x="67" y="161"/>
                      <a:pt x="65" y="159"/>
                    </a:cubicBezTo>
                    <a:cubicBezTo>
                      <a:pt x="62" y="156"/>
                      <a:pt x="60" y="153"/>
                      <a:pt x="58" y="150"/>
                    </a:cubicBezTo>
                    <a:cubicBezTo>
                      <a:pt x="54" y="145"/>
                      <a:pt x="50" y="139"/>
                      <a:pt x="46" y="134"/>
                    </a:cubicBezTo>
                    <a:cubicBezTo>
                      <a:pt x="43" y="128"/>
                      <a:pt x="39" y="123"/>
                      <a:pt x="36" y="118"/>
                    </a:cubicBezTo>
                    <a:cubicBezTo>
                      <a:pt x="24" y="96"/>
                      <a:pt x="16" y="75"/>
                      <a:pt x="11" y="57"/>
                    </a:cubicBezTo>
                    <a:cubicBezTo>
                      <a:pt x="7" y="40"/>
                      <a:pt x="4" y="25"/>
                      <a:pt x="3" y="16"/>
                    </a:cubicBezTo>
                    <a:cubicBezTo>
                      <a:pt x="2" y="6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7710989" y="1362075"/>
                <a:ext cx="1812925" cy="4330700"/>
              </a:xfrm>
              <a:custGeom>
                <a:avLst/>
                <a:gdLst>
                  <a:gd name="T0" fmla="*/ 3 w 483"/>
                  <a:gd name="T1" fmla="*/ 59 h 1152"/>
                  <a:gd name="T2" fmla="*/ 49 w 483"/>
                  <a:gd name="T3" fmla="*/ 170 h 1152"/>
                  <a:gd name="T4" fmla="*/ 109 w 483"/>
                  <a:gd name="T5" fmla="*/ 232 h 1152"/>
                  <a:gd name="T6" fmla="*/ 266 w 483"/>
                  <a:gd name="T7" fmla="*/ 346 h 1152"/>
                  <a:gd name="T8" fmla="*/ 267 w 483"/>
                  <a:gd name="T9" fmla="*/ 346 h 1152"/>
                  <a:gd name="T10" fmla="*/ 270 w 483"/>
                  <a:gd name="T11" fmla="*/ 351 h 1152"/>
                  <a:gd name="T12" fmla="*/ 283 w 483"/>
                  <a:gd name="T13" fmla="*/ 368 h 1152"/>
                  <a:gd name="T14" fmla="*/ 315 w 483"/>
                  <a:gd name="T15" fmla="*/ 557 h 1152"/>
                  <a:gd name="T16" fmla="*/ 310 w 483"/>
                  <a:gd name="T17" fmla="*/ 598 h 1152"/>
                  <a:gd name="T18" fmla="*/ 286 w 483"/>
                  <a:gd name="T19" fmla="*/ 726 h 1152"/>
                  <a:gd name="T20" fmla="*/ 280 w 483"/>
                  <a:gd name="T21" fmla="*/ 776 h 1152"/>
                  <a:gd name="T22" fmla="*/ 279 w 483"/>
                  <a:gd name="T23" fmla="*/ 788 h 1152"/>
                  <a:gd name="T24" fmla="*/ 348 w 483"/>
                  <a:gd name="T25" fmla="*/ 1021 h 1152"/>
                  <a:gd name="T26" fmla="*/ 470 w 483"/>
                  <a:gd name="T27" fmla="*/ 1144 h 1152"/>
                  <a:gd name="T28" fmla="*/ 471 w 483"/>
                  <a:gd name="T29" fmla="*/ 1144 h 1152"/>
                  <a:gd name="T30" fmla="*/ 349 w 483"/>
                  <a:gd name="T31" fmla="*/ 1020 h 1152"/>
                  <a:gd name="T32" fmla="*/ 282 w 483"/>
                  <a:gd name="T33" fmla="*/ 788 h 1152"/>
                  <a:gd name="T34" fmla="*/ 284 w 483"/>
                  <a:gd name="T35" fmla="*/ 757 h 1152"/>
                  <a:gd name="T36" fmla="*/ 312 w 483"/>
                  <a:gd name="T37" fmla="*/ 604 h 1152"/>
                  <a:gd name="T38" fmla="*/ 285 w 483"/>
                  <a:gd name="T39" fmla="*/ 367 h 1152"/>
                  <a:gd name="T40" fmla="*/ 272 w 483"/>
                  <a:gd name="T41" fmla="*/ 349 h 1152"/>
                  <a:gd name="T42" fmla="*/ 269 w 483"/>
                  <a:gd name="T43" fmla="*/ 345 h 1152"/>
                  <a:gd name="T44" fmla="*/ 268 w 483"/>
                  <a:gd name="T45" fmla="*/ 344 h 1152"/>
                  <a:gd name="T46" fmla="*/ 110 w 483"/>
                  <a:gd name="T47" fmla="*/ 231 h 1152"/>
                  <a:gd name="T48" fmla="*/ 50 w 483"/>
                  <a:gd name="T49" fmla="*/ 169 h 1152"/>
                  <a:gd name="T50" fmla="*/ 3 w 483"/>
                  <a:gd name="T51" fmla="*/ 59 h 1152"/>
                  <a:gd name="T52" fmla="*/ 1 w 483"/>
                  <a:gd name="T53" fmla="*/ 4 h 1152"/>
                  <a:gd name="T54" fmla="*/ 41 w 483"/>
                  <a:gd name="T55" fmla="*/ 137 h 1152"/>
                  <a:gd name="T56" fmla="*/ 73 w 483"/>
                  <a:gd name="T57" fmla="*/ 179 h 1152"/>
                  <a:gd name="T58" fmla="*/ 261 w 483"/>
                  <a:gd name="T59" fmla="*/ 308 h 1152"/>
                  <a:gd name="T60" fmla="*/ 284 w 483"/>
                  <a:gd name="T61" fmla="*/ 331 h 1152"/>
                  <a:gd name="T62" fmla="*/ 294 w 483"/>
                  <a:gd name="T63" fmla="*/ 342 h 1152"/>
                  <a:gd name="T64" fmla="*/ 330 w 483"/>
                  <a:gd name="T65" fmla="*/ 414 h 1152"/>
                  <a:gd name="T66" fmla="*/ 316 w 483"/>
                  <a:gd name="T67" fmla="*/ 700 h 1152"/>
                  <a:gd name="T68" fmla="*/ 303 w 483"/>
                  <a:gd name="T69" fmla="*/ 775 h 1152"/>
                  <a:gd name="T70" fmla="*/ 313 w 483"/>
                  <a:gd name="T71" fmla="*/ 899 h 1152"/>
                  <a:gd name="T72" fmla="*/ 371 w 483"/>
                  <a:gd name="T73" fmla="*/ 1032 h 1152"/>
                  <a:gd name="T74" fmla="*/ 483 w 483"/>
                  <a:gd name="T75" fmla="*/ 1152 h 1152"/>
                  <a:gd name="T76" fmla="*/ 396 w 483"/>
                  <a:gd name="T77" fmla="*/ 1065 h 1152"/>
                  <a:gd name="T78" fmla="*/ 350 w 483"/>
                  <a:gd name="T79" fmla="*/ 993 h 1152"/>
                  <a:gd name="T80" fmla="*/ 305 w 483"/>
                  <a:gd name="T81" fmla="*/ 780 h 1152"/>
                  <a:gd name="T82" fmla="*/ 306 w 483"/>
                  <a:gd name="T83" fmla="*/ 775 h 1152"/>
                  <a:gd name="T84" fmla="*/ 318 w 483"/>
                  <a:gd name="T85" fmla="*/ 701 h 1152"/>
                  <a:gd name="T86" fmla="*/ 338 w 483"/>
                  <a:gd name="T87" fmla="*/ 600 h 1152"/>
                  <a:gd name="T88" fmla="*/ 345 w 483"/>
                  <a:gd name="T89" fmla="*/ 544 h 1152"/>
                  <a:gd name="T90" fmla="*/ 325 w 483"/>
                  <a:gd name="T91" fmla="*/ 390 h 1152"/>
                  <a:gd name="T92" fmla="*/ 305 w 483"/>
                  <a:gd name="T93" fmla="*/ 354 h 1152"/>
                  <a:gd name="T94" fmla="*/ 291 w 483"/>
                  <a:gd name="T95" fmla="*/ 334 h 1152"/>
                  <a:gd name="T96" fmla="*/ 286 w 483"/>
                  <a:gd name="T97" fmla="*/ 329 h 1152"/>
                  <a:gd name="T98" fmla="*/ 164 w 483"/>
                  <a:gd name="T99" fmla="*/ 244 h 1152"/>
                  <a:gd name="T100" fmla="*/ 67 w 483"/>
                  <a:gd name="T101" fmla="*/ 170 h 1152"/>
                  <a:gd name="T102" fmla="*/ 32 w 483"/>
                  <a:gd name="T103" fmla="*/ 119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3" h="115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26"/>
                      <a:pt x="0" y="40"/>
                      <a:pt x="3" y="59"/>
                    </a:cubicBezTo>
                    <a:cubicBezTo>
                      <a:pt x="6" y="77"/>
                      <a:pt x="11" y="100"/>
                      <a:pt x="22" y="124"/>
                    </a:cubicBezTo>
                    <a:cubicBezTo>
                      <a:pt x="25" y="130"/>
                      <a:pt x="28" y="136"/>
                      <a:pt x="31" y="142"/>
                    </a:cubicBezTo>
                    <a:cubicBezTo>
                      <a:pt x="35" y="148"/>
                      <a:pt x="38" y="155"/>
                      <a:pt x="42" y="161"/>
                    </a:cubicBezTo>
                    <a:cubicBezTo>
                      <a:pt x="44" y="164"/>
                      <a:pt x="46" y="167"/>
                      <a:pt x="49" y="170"/>
                    </a:cubicBezTo>
                    <a:cubicBezTo>
                      <a:pt x="51" y="173"/>
                      <a:pt x="53" y="176"/>
                      <a:pt x="55" y="179"/>
                    </a:cubicBezTo>
                    <a:cubicBezTo>
                      <a:pt x="58" y="183"/>
                      <a:pt x="60" y="186"/>
                      <a:pt x="63" y="189"/>
                    </a:cubicBezTo>
                    <a:cubicBezTo>
                      <a:pt x="65" y="192"/>
                      <a:pt x="68" y="195"/>
                      <a:pt x="71" y="198"/>
                    </a:cubicBezTo>
                    <a:cubicBezTo>
                      <a:pt x="82" y="210"/>
                      <a:pt x="95" y="221"/>
                      <a:pt x="109" y="232"/>
                    </a:cubicBezTo>
                    <a:cubicBezTo>
                      <a:pt x="123" y="243"/>
                      <a:pt x="138" y="253"/>
                      <a:pt x="153" y="262"/>
                    </a:cubicBezTo>
                    <a:cubicBezTo>
                      <a:pt x="184" y="282"/>
                      <a:pt x="218" y="300"/>
                      <a:pt x="246" y="325"/>
                    </a:cubicBezTo>
                    <a:cubicBezTo>
                      <a:pt x="249" y="329"/>
                      <a:pt x="253" y="332"/>
                      <a:pt x="256" y="335"/>
                    </a:cubicBezTo>
                    <a:cubicBezTo>
                      <a:pt x="259" y="338"/>
                      <a:pt x="263" y="342"/>
                      <a:pt x="266" y="346"/>
                    </a:cubicBezTo>
                    <a:cubicBezTo>
                      <a:pt x="267" y="347"/>
                      <a:pt x="267" y="347"/>
                      <a:pt x="267" y="347"/>
                    </a:cubicBezTo>
                    <a:cubicBezTo>
                      <a:pt x="267" y="347"/>
                      <a:pt x="267" y="347"/>
                      <a:pt x="267" y="347"/>
                    </a:cubicBezTo>
                    <a:cubicBezTo>
                      <a:pt x="267" y="347"/>
                      <a:pt x="267" y="347"/>
                      <a:pt x="267" y="346"/>
                    </a:cubicBezTo>
                    <a:cubicBezTo>
                      <a:pt x="267" y="346"/>
                      <a:pt x="267" y="346"/>
                      <a:pt x="267" y="346"/>
                    </a:cubicBezTo>
                    <a:cubicBezTo>
                      <a:pt x="267" y="346"/>
                      <a:pt x="267" y="346"/>
                      <a:pt x="267" y="347"/>
                    </a:cubicBezTo>
                    <a:cubicBezTo>
                      <a:pt x="267" y="347"/>
                      <a:pt x="267" y="347"/>
                      <a:pt x="267" y="347"/>
                    </a:cubicBezTo>
                    <a:cubicBezTo>
                      <a:pt x="268" y="348"/>
                      <a:pt x="268" y="348"/>
                      <a:pt x="268" y="348"/>
                    </a:cubicBezTo>
                    <a:cubicBezTo>
                      <a:pt x="270" y="351"/>
                      <a:pt x="270" y="351"/>
                      <a:pt x="270" y="351"/>
                    </a:cubicBezTo>
                    <a:cubicBezTo>
                      <a:pt x="275" y="357"/>
                      <a:pt x="275" y="357"/>
                      <a:pt x="275" y="357"/>
                    </a:cubicBezTo>
                    <a:cubicBezTo>
                      <a:pt x="276" y="358"/>
                      <a:pt x="276" y="359"/>
                      <a:pt x="277" y="359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3" y="368"/>
                      <a:pt x="283" y="368"/>
                      <a:pt x="283" y="368"/>
                    </a:cubicBezTo>
                    <a:cubicBezTo>
                      <a:pt x="293" y="385"/>
                      <a:pt x="301" y="402"/>
                      <a:pt x="306" y="421"/>
                    </a:cubicBezTo>
                    <a:cubicBezTo>
                      <a:pt x="312" y="440"/>
                      <a:pt x="315" y="460"/>
                      <a:pt x="316" y="480"/>
                    </a:cubicBezTo>
                    <a:cubicBezTo>
                      <a:pt x="318" y="501"/>
                      <a:pt x="317" y="521"/>
                      <a:pt x="316" y="542"/>
                    </a:cubicBezTo>
                    <a:cubicBezTo>
                      <a:pt x="316" y="547"/>
                      <a:pt x="315" y="552"/>
                      <a:pt x="315" y="557"/>
                    </a:cubicBezTo>
                    <a:cubicBezTo>
                      <a:pt x="314" y="562"/>
                      <a:pt x="314" y="567"/>
                      <a:pt x="313" y="573"/>
                    </a:cubicBezTo>
                    <a:cubicBezTo>
                      <a:pt x="313" y="578"/>
                      <a:pt x="312" y="583"/>
                      <a:pt x="311" y="588"/>
                    </a:cubicBezTo>
                    <a:cubicBezTo>
                      <a:pt x="310" y="596"/>
                      <a:pt x="310" y="596"/>
                      <a:pt x="310" y="596"/>
                    </a:cubicBezTo>
                    <a:cubicBezTo>
                      <a:pt x="310" y="598"/>
                      <a:pt x="310" y="598"/>
                      <a:pt x="310" y="598"/>
                    </a:cubicBezTo>
                    <a:cubicBezTo>
                      <a:pt x="310" y="600"/>
                      <a:pt x="310" y="600"/>
                      <a:pt x="310" y="600"/>
                    </a:cubicBezTo>
                    <a:cubicBezTo>
                      <a:pt x="309" y="603"/>
                      <a:pt x="309" y="603"/>
                      <a:pt x="309" y="603"/>
                    </a:cubicBezTo>
                    <a:cubicBezTo>
                      <a:pt x="306" y="624"/>
                      <a:pt x="302" y="644"/>
                      <a:pt x="298" y="665"/>
                    </a:cubicBezTo>
                    <a:cubicBezTo>
                      <a:pt x="293" y="685"/>
                      <a:pt x="289" y="706"/>
                      <a:pt x="286" y="726"/>
                    </a:cubicBezTo>
                    <a:cubicBezTo>
                      <a:pt x="285" y="731"/>
                      <a:pt x="284" y="736"/>
                      <a:pt x="284" y="742"/>
                    </a:cubicBezTo>
                    <a:cubicBezTo>
                      <a:pt x="283" y="747"/>
                      <a:pt x="282" y="752"/>
                      <a:pt x="282" y="757"/>
                    </a:cubicBezTo>
                    <a:cubicBezTo>
                      <a:pt x="281" y="762"/>
                      <a:pt x="281" y="767"/>
                      <a:pt x="280" y="772"/>
                    </a:cubicBezTo>
                    <a:cubicBezTo>
                      <a:pt x="280" y="776"/>
                      <a:pt x="280" y="776"/>
                      <a:pt x="280" y="776"/>
                    </a:cubicBezTo>
                    <a:cubicBezTo>
                      <a:pt x="280" y="777"/>
                      <a:pt x="280" y="777"/>
                      <a:pt x="280" y="777"/>
                    </a:cubicBezTo>
                    <a:cubicBezTo>
                      <a:pt x="280" y="778"/>
                      <a:pt x="280" y="778"/>
                      <a:pt x="280" y="778"/>
                    </a:cubicBezTo>
                    <a:cubicBezTo>
                      <a:pt x="280" y="780"/>
                      <a:pt x="280" y="780"/>
                      <a:pt x="280" y="780"/>
                    </a:cubicBezTo>
                    <a:cubicBezTo>
                      <a:pt x="279" y="788"/>
                      <a:pt x="279" y="788"/>
                      <a:pt x="279" y="788"/>
                    </a:cubicBezTo>
                    <a:cubicBezTo>
                      <a:pt x="278" y="829"/>
                      <a:pt x="284" y="869"/>
                      <a:pt x="294" y="904"/>
                    </a:cubicBezTo>
                    <a:cubicBezTo>
                      <a:pt x="304" y="940"/>
                      <a:pt x="319" y="973"/>
                      <a:pt x="335" y="1000"/>
                    </a:cubicBezTo>
                    <a:cubicBezTo>
                      <a:pt x="338" y="1004"/>
                      <a:pt x="340" y="1007"/>
                      <a:pt x="342" y="1011"/>
                    </a:cubicBezTo>
                    <a:cubicBezTo>
                      <a:pt x="344" y="1014"/>
                      <a:pt x="346" y="1018"/>
                      <a:pt x="348" y="1021"/>
                    </a:cubicBezTo>
                    <a:cubicBezTo>
                      <a:pt x="352" y="1027"/>
                      <a:pt x="357" y="1033"/>
                      <a:pt x="361" y="1039"/>
                    </a:cubicBezTo>
                    <a:cubicBezTo>
                      <a:pt x="370" y="1051"/>
                      <a:pt x="378" y="1062"/>
                      <a:pt x="387" y="1072"/>
                    </a:cubicBezTo>
                    <a:cubicBezTo>
                      <a:pt x="404" y="1091"/>
                      <a:pt x="422" y="1106"/>
                      <a:pt x="436" y="1118"/>
                    </a:cubicBezTo>
                    <a:cubicBezTo>
                      <a:pt x="450" y="1130"/>
                      <a:pt x="462" y="1139"/>
                      <a:pt x="470" y="1144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4"/>
                    </a:cubicBezTo>
                    <a:cubicBezTo>
                      <a:pt x="462" y="1139"/>
                      <a:pt x="451" y="1130"/>
                      <a:pt x="436" y="1118"/>
                    </a:cubicBezTo>
                    <a:cubicBezTo>
                      <a:pt x="422" y="1106"/>
                      <a:pt x="405" y="1091"/>
                      <a:pt x="388" y="1071"/>
                    </a:cubicBezTo>
                    <a:cubicBezTo>
                      <a:pt x="379" y="1061"/>
                      <a:pt x="371" y="1050"/>
                      <a:pt x="362" y="1039"/>
                    </a:cubicBezTo>
                    <a:cubicBezTo>
                      <a:pt x="358" y="1032"/>
                      <a:pt x="354" y="1026"/>
                      <a:pt x="349" y="1020"/>
                    </a:cubicBezTo>
                    <a:cubicBezTo>
                      <a:pt x="347" y="1017"/>
                      <a:pt x="345" y="1013"/>
                      <a:pt x="343" y="1010"/>
                    </a:cubicBezTo>
                    <a:cubicBezTo>
                      <a:pt x="341" y="1007"/>
                      <a:pt x="339" y="1003"/>
                      <a:pt x="337" y="1000"/>
                    </a:cubicBezTo>
                    <a:cubicBezTo>
                      <a:pt x="321" y="972"/>
                      <a:pt x="306" y="940"/>
                      <a:pt x="296" y="904"/>
                    </a:cubicBezTo>
                    <a:cubicBezTo>
                      <a:pt x="286" y="868"/>
                      <a:pt x="280" y="829"/>
                      <a:pt x="282" y="788"/>
                    </a:cubicBezTo>
                    <a:cubicBezTo>
                      <a:pt x="282" y="780"/>
                      <a:pt x="282" y="780"/>
                      <a:pt x="282" y="780"/>
                    </a:cubicBezTo>
                    <a:cubicBezTo>
                      <a:pt x="282" y="779"/>
                      <a:pt x="282" y="778"/>
                      <a:pt x="282" y="776"/>
                    </a:cubicBezTo>
                    <a:cubicBezTo>
                      <a:pt x="283" y="772"/>
                      <a:pt x="283" y="772"/>
                      <a:pt x="283" y="772"/>
                    </a:cubicBezTo>
                    <a:cubicBezTo>
                      <a:pt x="283" y="767"/>
                      <a:pt x="284" y="762"/>
                      <a:pt x="284" y="757"/>
                    </a:cubicBezTo>
                    <a:cubicBezTo>
                      <a:pt x="285" y="752"/>
                      <a:pt x="286" y="747"/>
                      <a:pt x="286" y="742"/>
                    </a:cubicBezTo>
                    <a:cubicBezTo>
                      <a:pt x="287" y="737"/>
                      <a:pt x="288" y="732"/>
                      <a:pt x="289" y="727"/>
                    </a:cubicBezTo>
                    <a:cubicBezTo>
                      <a:pt x="292" y="706"/>
                      <a:pt x="296" y="686"/>
                      <a:pt x="300" y="665"/>
                    </a:cubicBezTo>
                    <a:cubicBezTo>
                      <a:pt x="304" y="645"/>
                      <a:pt x="309" y="624"/>
                      <a:pt x="312" y="604"/>
                    </a:cubicBezTo>
                    <a:cubicBezTo>
                      <a:pt x="315" y="583"/>
                      <a:pt x="317" y="563"/>
                      <a:pt x="319" y="542"/>
                    </a:cubicBezTo>
                    <a:cubicBezTo>
                      <a:pt x="320" y="521"/>
                      <a:pt x="321" y="501"/>
                      <a:pt x="319" y="480"/>
                    </a:cubicBezTo>
                    <a:cubicBezTo>
                      <a:pt x="318" y="460"/>
                      <a:pt x="314" y="440"/>
                      <a:pt x="309" y="421"/>
                    </a:cubicBezTo>
                    <a:cubicBezTo>
                      <a:pt x="303" y="401"/>
                      <a:pt x="295" y="383"/>
                      <a:pt x="285" y="367"/>
                    </a:cubicBezTo>
                    <a:cubicBezTo>
                      <a:pt x="281" y="361"/>
                      <a:pt x="281" y="361"/>
                      <a:pt x="281" y="361"/>
                    </a:cubicBezTo>
                    <a:cubicBezTo>
                      <a:pt x="279" y="358"/>
                      <a:pt x="279" y="358"/>
                      <a:pt x="279" y="358"/>
                    </a:cubicBezTo>
                    <a:cubicBezTo>
                      <a:pt x="278" y="357"/>
                      <a:pt x="278" y="356"/>
                      <a:pt x="277" y="355"/>
                    </a:cubicBezTo>
                    <a:cubicBezTo>
                      <a:pt x="272" y="349"/>
                      <a:pt x="272" y="349"/>
                      <a:pt x="272" y="349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8" y="344"/>
                      <a:pt x="268" y="344"/>
                      <a:pt x="268" y="344"/>
                    </a:cubicBezTo>
                    <a:cubicBezTo>
                      <a:pt x="265" y="340"/>
                      <a:pt x="261" y="337"/>
                      <a:pt x="258" y="333"/>
                    </a:cubicBezTo>
                    <a:cubicBezTo>
                      <a:pt x="254" y="330"/>
                      <a:pt x="251" y="327"/>
                      <a:pt x="248" y="324"/>
                    </a:cubicBezTo>
                    <a:cubicBezTo>
                      <a:pt x="219" y="298"/>
                      <a:pt x="186" y="280"/>
                      <a:pt x="154" y="260"/>
                    </a:cubicBezTo>
                    <a:cubicBezTo>
                      <a:pt x="139" y="251"/>
                      <a:pt x="124" y="241"/>
                      <a:pt x="110" y="231"/>
                    </a:cubicBezTo>
                    <a:cubicBezTo>
                      <a:pt x="96" y="220"/>
                      <a:pt x="83" y="209"/>
                      <a:pt x="72" y="197"/>
                    </a:cubicBezTo>
                    <a:cubicBezTo>
                      <a:pt x="69" y="194"/>
                      <a:pt x="67" y="191"/>
                      <a:pt x="64" y="188"/>
                    </a:cubicBezTo>
                    <a:cubicBezTo>
                      <a:pt x="61" y="185"/>
                      <a:pt x="59" y="182"/>
                      <a:pt x="57" y="178"/>
                    </a:cubicBezTo>
                    <a:cubicBezTo>
                      <a:pt x="54" y="175"/>
                      <a:pt x="52" y="172"/>
                      <a:pt x="50" y="169"/>
                    </a:cubicBezTo>
                    <a:cubicBezTo>
                      <a:pt x="47" y="166"/>
                      <a:pt x="45" y="163"/>
                      <a:pt x="43" y="160"/>
                    </a:cubicBezTo>
                    <a:cubicBezTo>
                      <a:pt x="39" y="154"/>
                      <a:pt x="36" y="148"/>
                      <a:pt x="32" y="142"/>
                    </a:cubicBezTo>
                    <a:cubicBezTo>
                      <a:pt x="29" y="135"/>
                      <a:pt x="26" y="129"/>
                      <a:pt x="23" y="123"/>
                    </a:cubicBezTo>
                    <a:cubicBezTo>
                      <a:pt x="12" y="100"/>
                      <a:pt x="7" y="77"/>
                      <a:pt x="3" y="59"/>
                    </a:cubicBezTo>
                    <a:cubicBezTo>
                      <a:pt x="0" y="40"/>
                      <a:pt x="0" y="26"/>
                      <a:pt x="0" y="16"/>
                    </a:cubicBezTo>
                    <a:cubicBezTo>
                      <a:pt x="0" y="11"/>
                      <a:pt x="1" y="7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4"/>
                    </a:cubicBezTo>
                    <a:cubicBezTo>
                      <a:pt x="1" y="7"/>
                      <a:pt x="1" y="11"/>
                      <a:pt x="2" y="16"/>
                    </a:cubicBezTo>
                    <a:cubicBezTo>
                      <a:pt x="2" y="25"/>
                      <a:pt x="4" y="40"/>
                      <a:pt x="8" y="58"/>
                    </a:cubicBezTo>
                    <a:cubicBezTo>
                      <a:pt x="12" y="76"/>
                      <a:pt x="19" y="97"/>
                      <a:pt x="31" y="119"/>
                    </a:cubicBezTo>
                    <a:cubicBezTo>
                      <a:pt x="34" y="125"/>
                      <a:pt x="37" y="131"/>
                      <a:pt x="41" y="137"/>
                    </a:cubicBezTo>
                    <a:cubicBezTo>
                      <a:pt x="44" y="142"/>
                      <a:pt x="48" y="148"/>
                      <a:pt x="52" y="154"/>
                    </a:cubicBezTo>
                    <a:cubicBezTo>
                      <a:pt x="54" y="157"/>
                      <a:pt x="57" y="159"/>
                      <a:pt x="59" y="162"/>
                    </a:cubicBezTo>
                    <a:cubicBezTo>
                      <a:pt x="61" y="165"/>
                      <a:pt x="63" y="168"/>
                      <a:pt x="66" y="171"/>
                    </a:cubicBezTo>
                    <a:cubicBezTo>
                      <a:pt x="68" y="174"/>
                      <a:pt x="71" y="176"/>
                      <a:pt x="73" y="179"/>
                    </a:cubicBezTo>
                    <a:cubicBezTo>
                      <a:pt x="76" y="182"/>
                      <a:pt x="79" y="185"/>
                      <a:pt x="82" y="188"/>
                    </a:cubicBezTo>
                    <a:cubicBezTo>
                      <a:pt x="92" y="198"/>
                      <a:pt x="105" y="209"/>
                      <a:pt x="119" y="218"/>
                    </a:cubicBezTo>
                    <a:cubicBezTo>
                      <a:pt x="132" y="228"/>
                      <a:pt x="147" y="237"/>
                      <a:pt x="163" y="246"/>
                    </a:cubicBezTo>
                    <a:cubicBezTo>
                      <a:pt x="194" y="264"/>
                      <a:pt x="229" y="281"/>
                      <a:pt x="261" y="308"/>
                    </a:cubicBezTo>
                    <a:cubicBezTo>
                      <a:pt x="265" y="312"/>
                      <a:pt x="269" y="315"/>
                      <a:pt x="273" y="319"/>
                    </a:cubicBezTo>
                    <a:cubicBezTo>
                      <a:pt x="276" y="323"/>
                      <a:pt x="280" y="326"/>
                      <a:pt x="283" y="330"/>
                    </a:cubicBezTo>
                    <a:cubicBezTo>
                      <a:pt x="284" y="330"/>
                      <a:pt x="284" y="330"/>
                      <a:pt x="284" y="330"/>
                    </a:cubicBezTo>
                    <a:cubicBezTo>
                      <a:pt x="284" y="331"/>
                      <a:pt x="284" y="331"/>
                      <a:pt x="284" y="331"/>
                    </a:cubicBezTo>
                    <a:cubicBezTo>
                      <a:pt x="285" y="331"/>
                      <a:pt x="285" y="331"/>
                      <a:pt x="285" y="331"/>
                    </a:cubicBezTo>
                    <a:cubicBezTo>
                      <a:pt x="286" y="333"/>
                      <a:pt x="286" y="333"/>
                      <a:pt x="286" y="333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94" y="342"/>
                      <a:pt x="294" y="342"/>
                      <a:pt x="294" y="342"/>
                    </a:cubicBezTo>
                    <a:cubicBezTo>
                      <a:pt x="295" y="343"/>
                      <a:pt x="295" y="344"/>
                      <a:pt x="296" y="345"/>
                    </a:cubicBezTo>
                    <a:cubicBezTo>
                      <a:pt x="298" y="349"/>
                      <a:pt x="298" y="349"/>
                      <a:pt x="298" y="349"/>
                    </a:cubicBezTo>
                    <a:cubicBezTo>
                      <a:pt x="303" y="355"/>
                      <a:pt x="303" y="355"/>
                      <a:pt x="303" y="355"/>
                    </a:cubicBezTo>
                    <a:cubicBezTo>
                      <a:pt x="315" y="373"/>
                      <a:pt x="324" y="393"/>
                      <a:pt x="330" y="414"/>
                    </a:cubicBezTo>
                    <a:cubicBezTo>
                      <a:pt x="343" y="456"/>
                      <a:pt x="344" y="500"/>
                      <a:pt x="342" y="543"/>
                    </a:cubicBezTo>
                    <a:cubicBezTo>
                      <a:pt x="340" y="565"/>
                      <a:pt x="337" y="586"/>
                      <a:pt x="334" y="607"/>
                    </a:cubicBezTo>
                    <a:cubicBezTo>
                      <a:pt x="331" y="629"/>
                      <a:pt x="326" y="649"/>
                      <a:pt x="322" y="670"/>
                    </a:cubicBezTo>
                    <a:cubicBezTo>
                      <a:pt x="320" y="680"/>
                      <a:pt x="318" y="690"/>
                      <a:pt x="316" y="700"/>
                    </a:cubicBezTo>
                    <a:cubicBezTo>
                      <a:pt x="313" y="710"/>
                      <a:pt x="311" y="720"/>
                      <a:pt x="310" y="730"/>
                    </a:cubicBezTo>
                    <a:cubicBezTo>
                      <a:pt x="309" y="735"/>
                      <a:pt x="308" y="740"/>
                      <a:pt x="307" y="745"/>
                    </a:cubicBezTo>
                    <a:cubicBezTo>
                      <a:pt x="306" y="750"/>
                      <a:pt x="305" y="755"/>
                      <a:pt x="305" y="760"/>
                    </a:cubicBezTo>
                    <a:cubicBezTo>
                      <a:pt x="304" y="765"/>
                      <a:pt x="304" y="770"/>
                      <a:pt x="303" y="775"/>
                    </a:cubicBezTo>
                    <a:cubicBezTo>
                      <a:pt x="303" y="778"/>
                      <a:pt x="303" y="778"/>
                      <a:pt x="303" y="778"/>
                    </a:cubicBezTo>
                    <a:cubicBezTo>
                      <a:pt x="303" y="779"/>
                      <a:pt x="303" y="781"/>
                      <a:pt x="303" y="782"/>
                    </a:cubicBezTo>
                    <a:cubicBezTo>
                      <a:pt x="302" y="789"/>
                      <a:pt x="302" y="789"/>
                      <a:pt x="302" y="789"/>
                    </a:cubicBezTo>
                    <a:cubicBezTo>
                      <a:pt x="300" y="827"/>
                      <a:pt x="304" y="865"/>
                      <a:pt x="313" y="899"/>
                    </a:cubicBezTo>
                    <a:cubicBezTo>
                      <a:pt x="321" y="934"/>
                      <a:pt x="334" y="966"/>
                      <a:pt x="348" y="993"/>
                    </a:cubicBezTo>
                    <a:cubicBezTo>
                      <a:pt x="350" y="997"/>
                      <a:pt x="352" y="1000"/>
                      <a:pt x="354" y="1004"/>
                    </a:cubicBezTo>
                    <a:cubicBezTo>
                      <a:pt x="356" y="1007"/>
                      <a:pt x="357" y="1010"/>
                      <a:pt x="359" y="1014"/>
                    </a:cubicBezTo>
                    <a:cubicBezTo>
                      <a:pt x="363" y="1020"/>
                      <a:pt x="367" y="1026"/>
                      <a:pt x="371" y="1032"/>
                    </a:cubicBezTo>
                    <a:cubicBezTo>
                      <a:pt x="379" y="1044"/>
                      <a:pt x="387" y="1055"/>
                      <a:pt x="395" y="1065"/>
                    </a:cubicBezTo>
                    <a:cubicBezTo>
                      <a:pt x="410" y="1086"/>
                      <a:pt x="426" y="1102"/>
                      <a:pt x="439" y="1115"/>
                    </a:cubicBezTo>
                    <a:cubicBezTo>
                      <a:pt x="453" y="1127"/>
                      <a:pt x="463" y="1137"/>
                      <a:pt x="471" y="1143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3"/>
                    </a:cubicBezTo>
                    <a:cubicBezTo>
                      <a:pt x="464" y="1137"/>
                      <a:pt x="453" y="1127"/>
                      <a:pt x="440" y="1114"/>
                    </a:cubicBezTo>
                    <a:cubicBezTo>
                      <a:pt x="427" y="1101"/>
                      <a:pt x="411" y="1085"/>
                      <a:pt x="396" y="1065"/>
                    </a:cubicBezTo>
                    <a:cubicBezTo>
                      <a:pt x="388" y="1055"/>
                      <a:pt x="380" y="1043"/>
                      <a:pt x="372" y="1031"/>
                    </a:cubicBezTo>
                    <a:cubicBezTo>
                      <a:pt x="368" y="1025"/>
                      <a:pt x="365" y="1019"/>
                      <a:pt x="361" y="1013"/>
                    </a:cubicBezTo>
                    <a:cubicBezTo>
                      <a:pt x="359" y="1010"/>
                      <a:pt x="357" y="1006"/>
                      <a:pt x="355" y="1003"/>
                    </a:cubicBezTo>
                    <a:cubicBezTo>
                      <a:pt x="353" y="999"/>
                      <a:pt x="352" y="996"/>
                      <a:pt x="350" y="993"/>
                    </a:cubicBezTo>
                    <a:cubicBezTo>
                      <a:pt x="336" y="965"/>
                      <a:pt x="323" y="933"/>
                      <a:pt x="315" y="899"/>
                    </a:cubicBezTo>
                    <a:cubicBezTo>
                      <a:pt x="306" y="865"/>
                      <a:pt x="302" y="827"/>
                      <a:pt x="305" y="789"/>
                    </a:cubicBezTo>
                    <a:cubicBezTo>
                      <a:pt x="305" y="782"/>
                      <a:pt x="305" y="782"/>
                      <a:pt x="305" y="782"/>
                    </a:cubicBezTo>
                    <a:cubicBezTo>
                      <a:pt x="305" y="780"/>
                      <a:pt x="305" y="780"/>
                      <a:pt x="305" y="780"/>
                    </a:cubicBezTo>
                    <a:cubicBezTo>
                      <a:pt x="305" y="779"/>
                      <a:pt x="305" y="779"/>
                      <a:pt x="305" y="779"/>
                    </a:cubicBezTo>
                    <a:cubicBezTo>
                      <a:pt x="305" y="779"/>
                      <a:pt x="305" y="779"/>
                      <a:pt x="305" y="779"/>
                    </a:cubicBezTo>
                    <a:cubicBezTo>
                      <a:pt x="305" y="779"/>
                      <a:pt x="305" y="779"/>
                      <a:pt x="305" y="779"/>
                    </a:cubicBezTo>
                    <a:cubicBezTo>
                      <a:pt x="306" y="775"/>
                      <a:pt x="306" y="775"/>
                      <a:pt x="306" y="775"/>
                    </a:cubicBezTo>
                    <a:cubicBezTo>
                      <a:pt x="306" y="770"/>
                      <a:pt x="307" y="765"/>
                      <a:pt x="307" y="760"/>
                    </a:cubicBezTo>
                    <a:cubicBezTo>
                      <a:pt x="308" y="755"/>
                      <a:pt x="309" y="750"/>
                      <a:pt x="310" y="745"/>
                    </a:cubicBezTo>
                    <a:cubicBezTo>
                      <a:pt x="311" y="740"/>
                      <a:pt x="311" y="736"/>
                      <a:pt x="312" y="731"/>
                    </a:cubicBezTo>
                    <a:cubicBezTo>
                      <a:pt x="314" y="721"/>
                      <a:pt x="316" y="711"/>
                      <a:pt x="318" y="701"/>
                    </a:cubicBezTo>
                    <a:cubicBezTo>
                      <a:pt x="320" y="691"/>
                      <a:pt x="323" y="681"/>
                      <a:pt x="325" y="670"/>
                    </a:cubicBezTo>
                    <a:cubicBezTo>
                      <a:pt x="329" y="650"/>
                      <a:pt x="333" y="629"/>
                      <a:pt x="337" y="608"/>
                    </a:cubicBezTo>
                    <a:cubicBezTo>
                      <a:pt x="337" y="604"/>
                      <a:pt x="337" y="604"/>
                      <a:pt x="337" y="604"/>
                    </a:cubicBezTo>
                    <a:cubicBezTo>
                      <a:pt x="338" y="600"/>
                      <a:pt x="338" y="600"/>
                      <a:pt x="338" y="600"/>
                    </a:cubicBezTo>
                    <a:cubicBezTo>
                      <a:pt x="339" y="592"/>
                      <a:pt x="339" y="592"/>
                      <a:pt x="339" y="592"/>
                    </a:cubicBezTo>
                    <a:cubicBezTo>
                      <a:pt x="340" y="587"/>
                      <a:pt x="341" y="581"/>
                      <a:pt x="341" y="576"/>
                    </a:cubicBezTo>
                    <a:cubicBezTo>
                      <a:pt x="342" y="571"/>
                      <a:pt x="343" y="565"/>
                      <a:pt x="343" y="560"/>
                    </a:cubicBezTo>
                    <a:cubicBezTo>
                      <a:pt x="344" y="554"/>
                      <a:pt x="344" y="549"/>
                      <a:pt x="345" y="544"/>
                    </a:cubicBezTo>
                    <a:cubicBezTo>
                      <a:pt x="346" y="522"/>
                      <a:pt x="346" y="500"/>
                      <a:pt x="344" y="478"/>
                    </a:cubicBezTo>
                    <a:cubicBezTo>
                      <a:pt x="343" y="456"/>
                      <a:pt x="339" y="435"/>
                      <a:pt x="333" y="414"/>
                    </a:cubicBezTo>
                    <a:cubicBezTo>
                      <a:pt x="331" y="408"/>
                      <a:pt x="329" y="403"/>
                      <a:pt x="328" y="398"/>
                    </a:cubicBezTo>
                    <a:cubicBezTo>
                      <a:pt x="327" y="395"/>
                      <a:pt x="326" y="393"/>
                      <a:pt x="325" y="390"/>
                    </a:cubicBezTo>
                    <a:cubicBezTo>
                      <a:pt x="321" y="383"/>
                      <a:pt x="321" y="383"/>
                      <a:pt x="321" y="383"/>
                    </a:cubicBezTo>
                    <a:cubicBezTo>
                      <a:pt x="318" y="375"/>
                      <a:pt x="318" y="375"/>
                      <a:pt x="318" y="375"/>
                    </a:cubicBezTo>
                    <a:cubicBezTo>
                      <a:pt x="314" y="368"/>
                      <a:pt x="314" y="368"/>
                      <a:pt x="314" y="368"/>
                    </a:cubicBezTo>
                    <a:cubicBezTo>
                      <a:pt x="311" y="363"/>
                      <a:pt x="308" y="358"/>
                      <a:pt x="305" y="354"/>
                    </a:cubicBezTo>
                    <a:cubicBezTo>
                      <a:pt x="301" y="347"/>
                      <a:pt x="301" y="347"/>
                      <a:pt x="301" y="347"/>
                    </a:cubicBezTo>
                    <a:cubicBezTo>
                      <a:pt x="298" y="344"/>
                      <a:pt x="298" y="344"/>
                      <a:pt x="298" y="344"/>
                    </a:cubicBezTo>
                    <a:cubicBezTo>
                      <a:pt x="298" y="343"/>
                      <a:pt x="297" y="342"/>
                      <a:pt x="296" y="341"/>
                    </a:cubicBezTo>
                    <a:cubicBezTo>
                      <a:pt x="291" y="334"/>
                      <a:pt x="291" y="334"/>
                      <a:pt x="291" y="334"/>
                    </a:cubicBezTo>
                    <a:cubicBezTo>
                      <a:pt x="288" y="331"/>
                      <a:pt x="288" y="331"/>
                      <a:pt x="288" y="331"/>
                    </a:cubicBezTo>
                    <a:cubicBezTo>
                      <a:pt x="287" y="330"/>
                      <a:pt x="287" y="330"/>
                      <a:pt x="287" y="330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5" y="328"/>
                      <a:pt x="285" y="328"/>
                      <a:pt x="285" y="328"/>
                    </a:cubicBezTo>
                    <a:cubicBezTo>
                      <a:pt x="282" y="324"/>
                      <a:pt x="278" y="321"/>
                      <a:pt x="275" y="317"/>
                    </a:cubicBezTo>
                    <a:cubicBezTo>
                      <a:pt x="271" y="314"/>
                      <a:pt x="267" y="310"/>
                      <a:pt x="263" y="306"/>
                    </a:cubicBezTo>
                    <a:cubicBezTo>
                      <a:pt x="231" y="279"/>
                      <a:pt x="196" y="262"/>
                      <a:pt x="164" y="244"/>
                    </a:cubicBezTo>
                    <a:cubicBezTo>
                      <a:pt x="149" y="235"/>
                      <a:pt x="134" y="226"/>
                      <a:pt x="120" y="217"/>
                    </a:cubicBezTo>
                    <a:cubicBezTo>
                      <a:pt x="106" y="207"/>
                      <a:pt x="93" y="197"/>
                      <a:pt x="83" y="187"/>
                    </a:cubicBezTo>
                    <a:cubicBezTo>
                      <a:pt x="80" y="184"/>
                      <a:pt x="77" y="181"/>
                      <a:pt x="75" y="178"/>
                    </a:cubicBezTo>
                    <a:cubicBezTo>
                      <a:pt x="72" y="175"/>
                      <a:pt x="70" y="173"/>
                      <a:pt x="67" y="170"/>
                    </a:cubicBezTo>
                    <a:cubicBezTo>
                      <a:pt x="65" y="167"/>
                      <a:pt x="62" y="164"/>
                      <a:pt x="60" y="161"/>
                    </a:cubicBezTo>
                    <a:cubicBezTo>
                      <a:pt x="58" y="159"/>
                      <a:pt x="56" y="156"/>
                      <a:pt x="54" y="153"/>
                    </a:cubicBezTo>
                    <a:cubicBezTo>
                      <a:pt x="49" y="147"/>
                      <a:pt x="46" y="141"/>
                      <a:pt x="42" y="136"/>
                    </a:cubicBezTo>
                    <a:cubicBezTo>
                      <a:pt x="38" y="130"/>
                      <a:pt x="35" y="125"/>
                      <a:pt x="32" y="119"/>
                    </a:cubicBezTo>
                    <a:cubicBezTo>
                      <a:pt x="20" y="97"/>
                      <a:pt x="13" y="76"/>
                      <a:pt x="9" y="58"/>
                    </a:cubicBezTo>
                    <a:cubicBezTo>
                      <a:pt x="4" y="40"/>
                      <a:pt x="3" y="25"/>
                      <a:pt x="2" y="16"/>
                    </a:cubicBezTo>
                    <a:cubicBezTo>
                      <a:pt x="1" y="6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7710989" y="1362075"/>
                <a:ext cx="1812925" cy="4330700"/>
              </a:xfrm>
              <a:custGeom>
                <a:avLst/>
                <a:gdLst>
                  <a:gd name="T0" fmla="*/ 0 w 483"/>
                  <a:gd name="T1" fmla="*/ 16 h 1152"/>
                  <a:gd name="T2" fmla="*/ 32 w 483"/>
                  <a:gd name="T3" fmla="*/ 142 h 1152"/>
                  <a:gd name="T4" fmla="*/ 57 w 483"/>
                  <a:gd name="T5" fmla="*/ 178 h 1152"/>
                  <a:gd name="T6" fmla="*/ 110 w 483"/>
                  <a:gd name="T7" fmla="*/ 231 h 1152"/>
                  <a:gd name="T8" fmla="*/ 258 w 483"/>
                  <a:gd name="T9" fmla="*/ 333 h 1152"/>
                  <a:gd name="T10" fmla="*/ 269 w 483"/>
                  <a:gd name="T11" fmla="*/ 345 h 1152"/>
                  <a:gd name="T12" fmla="*/ 269 w 483"/>
                  <a:gd name="T13" fmla="*/ 345 h 1152"/>
                  <a:gd name="T14" fmla="*/ 272 w 483"/>
                  <a:gd name="T15" fmla="*/ 349 h 1152"/>
                  <a:gd name="T16" fmla="*/ 281 w 483"/>
                  <a:gd name="T17" fmla="*/ 361 h 1152"/>
                  <a:gd name="T18" fmla="*/ 319 w 483"/>
                  <a:gd name="T19" fmla="*/ 480 h 1152"/>
                  <a:gd name="T20" fmla="*/ 300 w 483"/>
                  <a:gd name="T21" fmla="*/ 665 h 1152"/>
                  <a:gd name="T22" fmla="*/ 284 w 483"/>
                  <a:gd name="T23" fmla="*/ 757 h 1152"/>
                  <a:gd name="T24" fmla="*/ 282 w 483"/>
                  <a:gd name="T25" fmla="*/ 780 h 1152"/>
                  <a:gd name="T26" fmla="*/ 337 w 483"/>
                  <a:gd name="T27" fmla="*/ 1000 h 1152"/>
                  <a:gd name="T28" fmla="*/ 362 w 483"/>
                  <a:gd name="T29" fmla="*/ 1039 h 1152"/>
                  <a:gd name="T30" fmla="*/ 471 w 483"/>
                  <a:gd name="T31" fmla="*/ 1144 h 1152"/>
                  <a:gd name="T32" fmla="*/ 471 w 483"/>
                  <a:gd name="T33" fmla="*/ 1144 h 1152"/>
                  <a:gd name="T34" fmla="*/ 363 w 483"/>
                  <a:gd name="T35" fmla="*/ 1038 h 1152"/>
                  <a:gd name="T36" fmla="*/ 338 w 483"/>
                  <a:gd name="T37" fmla="*/ 999 h 1152"/>
                  <a:gd name="T38" fmla="*/ 285 w 483"/>
                  <a:gd name="T39" fmla="*/ 780 h 1152"/>
                  <a:gd name="T40" fmla="*/ 287 w 483"/>
                  <a:gd name="T41" fmla="*/ 758 h 1152"/>
                  <a:gd name="T42" fmla="*/ 303 w 483"/>
                  <a:gd name="T43" fmla="*/ 666 h 1152"/>
                  <a:gd name="T44" fmla="*/ 322 w 483"/>
                  <a:gd name="T45" fmla="*/ 480 h 1152"/>
                  <a:gd name="T46" fmla="*/ 283 w 483"/>
                  <a:gd name="T47" fmla="*/ 359 h 1152"/>
                  <a:gd name="T48" fmla="*/ 274 w 483"/>
                  <a:gd name="T49" fmla="*/ 348 h 1152"/>
                  <a:gd name="T50" fmla="*/ 271 w 483"/>
                  <a:gd name="T51" fmla="*/ 343 h 1152"/>
                  <a:gd name="T52" fmla="*/ 260 w 483"/>
                  <a:gd name="T53" fmla="*/ 331 h 1152"/>
                  <a:gd name="T54" fmla="*/ 111 w 483"/>
                  <a:gd name="T55" fmla="*/ 229 h 1152"/>
                  <a:gd name="T56" fmla="*/ 4 w 483"/>
                  <a:gd name="T57" fmla="*/ 59 h 1152"/>
                  <a:gd name="T58" fmla="*/ 1 w 483"/>
                  <a:gd name="T59" fmla="*/ 0 h 1152"/>
                  <a:gd name="T60" fmla="*/ 7 w 483"/>
                  <a:gd name="T61" fmla="*/ 58 h 1152"/>
                  <a:gd name="T62" fmla="*/ 51 w 483"/>
                  <a:gd name="T63" fmla="*/ 154 h 1152"/>
                  <a:gd name="T64" fmla="*/ 72 w 483"/>
                  <a:gd name="T65" fmla="*/ 180 h 1152"/>
                  <a:gd name="T66" fmla="*/ 162 w 483"/>
                  <a:gd name="T67" fmla="*/ 247 h 1152"/>
                  <a:gd name="T68" fmla="*/ 281 w 483"/>
                  <a:gd name="T69" fmla="*/ 332 h 1152"/>
                  <a:gd name="T70" fmla="*/ 283 w 483"/>
                  <a:gd name="T71" fmla="*/ 333 h 1152"/>
                  <a:gd name="T72" fmla="*/ 292 w 483"/>
                  <a:gd name="T73" fmla="*/ 344 h 1152"/>
                  <a:gd name="T74" fmla="*/ 301 w 483"/>
                  <a:gd name="T75" fmla="*/ 357 h 1152"/>
                  <a:gd name="T76" fmla="*/ 331 w 483"/>
                  <a:gd name="T77" fmla="*/ 607 h 1152"/>
                  <a:gd name="T78" fmla="*/ 307 w 483"/>
                  <a:gd name="T79" fmla="*/ 730 h 1152"/>
                  <a:gd name="T80" fmla="*/ 301 w 483"/>
                  <a:gd name="T81" fmla="*/ 774 h 1152"/>
                  <a:gd name="T82" fmla="*/ 300 w 483"/>
                  <a:gd name="T83" fmla="*/ 789 h 1152"/>
                  <a:gd name="T84" fmla="*/ 353 w 483"/>
                  <a:gd name="T85" fmla="*/ 1004 h 1152"/>
                  <a:gd name="T86" fmla="*/ 394 w 483"/>
                  <a:gd name="T87" fmla="*/ 1066 h 1152"/>
                  <a:gd name="T88" fmla="*/ 483 w 483"/>
                  <a:gd name="T89" fmla="*/ 1152 h 1152"/>
                  <a:gd name="T90" fmla="*/ 439 w 483"/>
                  <a:gd name="T91" fmla="*/ 1115 h 1152"/>
                  <a:gd name="T92" fmla="*/ 359 w 483"/>
                  <a:gd name="T93" fmla="*/ 1014 h 1152"/>
                  <a:gd name="T94" fmla="*/ 313 w 483"/>
                  <a:gd name="T95" fmla="*/ 899 h 1152"/>
                  <a:gd name="T96" fmla="*/ 303 w 483"/>
                  <a:gd name="T97" fmla="*/ 778 h 1152"/>
                  <a:gd name="T98" fmla="*/ 307 w 483"/>
                  <a:gd name="T99" fmla="*/ 745 h 1152"/>
                  <a:gd name="T100" fmla="*/ 322 w 483"/>
                  <a:gd name="T101" fmla="*/ 670 h 1152"/>
                  <a:gd name="T102" fmla="*/ 330 w 483"/>
                  <a:gd name="T103" fmla="*/ 414 h 1152"/>
                  <a:gd name="T104" fmla="*/ 296 w 483"/>
                  <a:gd name="T105" fmla="*/ 345 h 1152"/>
                  <a:gd name="T106" fmla="*/ 286 w 483"/>
                  <a:gd name="T107" fmla="*/ 333 h 1152"/>
                  <a:gd name="T108" fmla="*/ 284 w 483"/>
                  <a:gd name="T109" fmla="*/ 330 h 1152"/>
                  <a:gd name="T110" fmla="*/ 261 w 483"/>
                  <a:gd name="T111" fmla="*/ 308 h 1152"/>
                  <a:gd name="T112" fmla="*/ 82 w 483"/>
                  <a:gd name="T113" fmla="*/ 188 h 1152"/>
                  <a:gd name="T114" fmla="*/ 59 w 483"/>
                  <a:gd name="T115" fmla="*/ 162 h 1152"/>
                  <a:gd name="T116" fmla="*/ 31 w 483"/>
                  <a:gd name="T117" fmla="*/ 119 h 1152"/>
                  <a:gd name="T118" fmla="*/ 1 w 483"/>
                  <a:gd name="T119" fmla="*/ 4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3" h="115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cubicBezTo>
                      <a:pt x="1" y="7"/>
                      <a:pt x="0" y="11"/>
                      <a:pt x="0" y="16"/>
                    </a:cubicBezTo>
                    <a:cubicBezTo>
                      <a:pt x="0" y="26"/>
                      <a:pt x="0" y="40"/>
                      <a:pt x="3" y="59"/>
                    </a:cubicBezTo>
                    <a:cubicBezTo>
                      <a:pt x="7" y="77"/>
                      <a:pt x="12" y="100"/>
                      <a:pt x="23" y="123"/>
                    </a:cubicBezTo>
                    <a:cubicBezTo>
                      <a:pt x="26" y="129"/>
                      <a:pt x="29" y="135"/>
                      <a:pt x="32" y="142"/>
                    </a:cubicBezTo>
                    <a:cubicBezTo>
                      <a:pt x="36" y="148"/>
                      <a:pt x="39" y="154"/>
                      <a:pt x="43" y="160"/>
                    </a:cubicBezTo>
                    <a:cubicBezTo>
                      <a:pt x="45" y="163"/>
                      <a:pt x="47" y="166"/>
                      <a:pt x="50" y="169"/>
                    </a:cubicBezTo>
                    <a:cubicBezTo>
                      <a:pt x="52" y="172"/>
                      <a:pt x="54" y="175"/>
                      <a:pt x="57" y="178"/>
                    </a:cubicBezTo>
                    <a:cubicBezTo>
                      <a:pt x="59" y="182"/>
                      <a:pt x="61" y="185"/>
                      <a:pt x="64" y="188"/>
                    </a:cubicBezTo>
                    <a:cubicBezTo>
                      <a:pt x="67" y="191"/>
                      <a:pt x="69" y="194"/>
                      <a:pt x="72" y="197"/>
                    </a:cubicBezTo>
                    <a:cubicBezTo>
                      <a:pt x="83" y="209"/>
                      <a:pt x="96" y="220"/>
                      <a:pt x="110" y="231"/>
                    </a:cubicBezTo>
                    <a:cubicBezTo>
                      <a:pt x="124" y="241"/>
                      <a:pt x="139" y="251"/>
                      <a:pt x="154" y="260"/>
                    </a:cubicBezTo>
                    <a:cubicBezTo>
                      <a:pt x="186" y="280"/>
                      <a:pt x="219" y="298"/>
                      <a:pt x="248" y="324"/>
                    </a:cubicBezTo>
                    <a:cubicBezTo>
                      <a:pt x="251" y="327"/>
                      <a:pt x="254" y="330"/>
                      <a:pt x="258" y="333"/>
                    </a:cubicBezTo>
                    <a:cubicBezTo>
                      <a:pt x="261" y="337"/>
                      <a:pt x="265" y="340"/>
                      <a:pt x="268" y="344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72" y="349"/>
                      <a:pt x="272" y="349"/>
                      <a:pt x="272" y="349"/>
                    </a:cubicBezTo>
                    <a:cubicBezTo>
                      <a:pt x="277" y="355"/>
                      <a:pt x="277" y="355"/>
                      <a:pt x="277" y="355"/>
                    </a:cubicBezTo>
                    <a:cubicBezTo>
                      <a:pt x="278" y="356"/>
                      <a:pt x="278" y="357"/>
                      <a:pt x="279" y="358"/>
                    </a:cubicBezTo>
                    <a:cubicBezTo>
                      <a:pt x="281" y="361"/>
                      <a:pt x="281" y="361"/>
                      <a:pt x="281" y="361"/>
                    </a:cubicBezTo>
                    <a:cubicBezTo>
                      <a:pt x="285" y="367"/>
                      <a:pt x="285" y="367"/>
                      <a:pt x="285" y="367"/>
                    </a:cubicBezTo>
                    <a:cubicBezTo>
                      <a:pt x="295" y="383"/>
                      <a:pt x="303" y="401"/>
                      <a:pt x="309" y="421"/>
                    </a:cubicBezTo>
                    <a:cubicBezTo>
                      <a:pt x="314" y="440"/>
                      <a:pt x="318" y="460"/>
                      <a:pt x="319" y="480"/>
                    </a:cubicBezTo>
                    <a:cubicBezTo>
                      <a:pt x="321" y="501"/>
                      <a:pt x="320" y="521"/>
                      <a:pt x="319" y="542"/>
                    </a:cubicBezTo>
                    <a:cubicBezTo>
                      <a:pt x="317" y="563"/>
                      <a:pt x="315" y="583"/>
                      <a:pt x="312" y="604"/>
                    </a:cubicBezTo>
                    <a:cubicBezTo>
                      <a:pt x="309" y="624"/>
                      <a:pt x="304" y="645"/>
                      <a:pt x="300" y="665"/>
                    </a:cubicBezTo>
                    <a:cubicBezTo>
                      <a:pt x="296" y="686"/>
                      <a:pt x="292" y="706"/>
                      <a:pt x="289" y="727"/>
                    </a:cubicBezTo>
                    <a:cubicBezTo>
                      <a:pt x="288" y="732"/>
                      <a:pt x="287" y="737"/>
                      <a:pt x="286" y="742"/>
                    </a:cubicBezTo>
                    <a:cubicBezTo>
                      <a:pt x="286" y="747"/>
                      <a:pt x="285" y="752"/>
                      <a:pt x="284" y="757"/>
                    </a:cubicBezTo>
                    <a:cubicBezTo>
                      <a:pt x="284" y="762"/>
                      <a:pt x="283" y="767"/>
                      <a:pt x="283" y="772"/>
                    </a:cubicBezTo>
                    <a:cubicBezTo>
                      <a:pt x="282" y="776"/>
                      <a:pt x="282" y="776"/>
                      <a:pt x="282" y="776"/>
                    </a:cubicBezTo>
                    <a:cubicBezTo>
                      <a:pt x="282" y="778"/>
                      <a:pt x="282" y="779"/>
                      <a:pt x="282" y="780"/>
                    </a:cubicBezTo>
                    <a:cubicBezTo>
                      <a:pt x="282" y="788"/>
                      <a:pt x="282" y="788"/>
                      <a:pt x="282" y="788"/>
                    </a:cubicBezTo>
                    <a:cubicBezTo>
                      <a:pt x="280" y="829"/>
                      <a:pt x="286" y="868"/>
                      <a:pt x="296" y="904"/>
                    </a:cubicBezTo>
                    <a:cubicBezTo>
                      <a:pt x="306" y="940"/>
                      <a:pt x="321" y="972"/>
                      <a:pt x="337" y="1000"/>
                    </a:cubicBezTo>
                    <a:cubicBezTo>
                      <a:pt x="339" y="1003"/>
                      <a:pt x="341" y="1007"/>
                      <a:pt x="343" y="1010"/>
                    </a:cubicBezTo>
                    <a:cubicBezTo>
                      <a:pt x="345" y="1013"/>
                      <a:pt x="347" y="1017"/>
                      <a:pt x="349" y="1020"/>
                    </a:cubicBezTo>
                    <a:cubicBezTo>
                      <a:pt x="354" y="1026"/>
                      <a:pt x="358" y="1032"/>
                      <a:pt x="362" y="1039"/>
                    </a:cubicBezTo>
                    <a:cubicBezTo>
                      <a:pt x="371" y="1050"/>
                      <a:pt x="379" y="1061"/>
                      <a:pt x="388" y="1071"/>
                    </a:cubicBezTo>
                    <a:cubicBezTo>
                      <a:pt x="405" y="1091"/>
                      <a:pt x="422" y="1106"/>
                      <a:pt x="436" y="1118"/>
                    </a:cubicBezTo>
                    <a:cubicBezTo>
                      <a:pt x="451" y="1130"/>
                      <a:pt x="462" y="1139"/>
                      <a:pt x="471" y="1144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4"/>
                    </a:cubicBezTo>
                    <a:cubicBezTo>
                      <a:pt x="462" y="1138"/>
                      <a:pt x="451" y="1129"/>
                      <a:pt x="436" y="1118"/>
                    </a:cubicBezTo>
                    <a:cubicBezTo>
                      <a:pt x="423" y="1105"/>
                      <a:pt x="406" y="1090"/>
                      <a:pt x="389" y="1070"/>
                    </a:cubicBezTo>
                    <a:cubicBezTo>
                      <a:pt x="380" y="1061"/>
                      <a:pt x="372" y="1049"/>
                      <a:pt x="363" y="1038"/>
                    </a:cubicBezTo>
                    <a:cubicBezTo>
                      <a:pt x="359" y="1032"/>
                      <a:pt x="355" y="1025"/>
                      <a:pt x="350" y="1019"/>
                    </a:cubicBezTo>
                    <a:cubicBezTo>
                      <a:pt x="348" y="1016"/>
                      <a:pt x="346" y="1013"/>
                      <a:pt x="344" y="1009"/>
                    </a:cubicBezTo>
                    <a:cubicBezTo>
                      <a:pt x="342" y="1006"/>
                      <a:pt x="340" y="1002"/>
                      <a:pt x="338" y="999"/>
                    </a:cubicBezTo>
                    <a:cubicBezTo>
                      <a:pt x="322" y="971"/>
                      <a:pt x="308" y="939"/>
                      <a:pt x="298" y="903"/>
                    </a:cubicBezTo>
                    <a:cubicBezTo>
                      <a:pt x="288" y="868"/>
                      <a:pt x="283" y="829"/>
                      <a:pt x="284" y="788"/>
                    </a:cubicBezTo>
                    <a:cubicBezTo>
                      <a:pt x="285" y="780"/>
                      <a:pt x="285" y="780"/>
                      <a:pt x="285" y="780"/>
                    </a:cubicBezTo>
                    <a:cubicBezTo>
                      <a:pt x="285" y="779"/>
                      <a:pt x="285" y="778"/>
                      <a:pt x="285" y="776"/>
                    </a:cubicBezTo>
                    <a:cubicBezTo>
                      <a:pt x="285" y="773"/>
                      <a:pt x="285" y="773"/>
                      <a:pt x="285" y="773"/>
                    </a:cubicBezTo>
                    <a:cubicBezTo>
                      <a:pt x="286" y="768"/>
                      <a:pt x="286" y="763"/>
                      <a:pt x="287" y="758"/>
                    </a:cubicBezTo>
                    <a:cubicBezTo>
                      <a:pt x="287" y="753"/>
                      <a:pt x="288" y="747"/>
                      <a:pt x="289" y="742"/>
                    </a:cubicBezTo>
                    <a:cubicBezTo>
                      <a:pt x="290" y="737"/>
                      <a:pt x="290" y="732"/>
                      <a:pt x="291" y="727"/>
                    </a:cubicBezTo>
                    <a:cubicBezTo>
                      <a:pt x="295" y="707"/>
                      <a:pt x="299" y="686"/>
                      <a:pt x="303" y="666"/>
                    </a:cubicBezTo>
                    <a:cubicBezTo>
                      <a:pt x="307" y="645"/>
                      <a:pt x="311" y="625"/>
                      <a:pt x="314" y="604"/>
                    </a:cubicBezTo>
                    <a:cubicBezTo>
                      <a:pt x="318" y="584"/>
                      <a:pt x="320" y="563"/>
                      <a:pt x="322" y="542"/>
                    </a:cubicBezTo>
                    <a:cubicBezTo>
                      <a:pt x="323" y="521"/>
                      <a:pt x="323" y="500"/>
                      <a:pt x="322" y="480"/>
                    </a:cubicBezTo>
                    <a:cubicBezTo>
                      <a:pt x="320" y="459"/>
                      <a:pt x="317" y="439"/>
                      <a:pt x="311" y="420"/>
                    </a:cubicBezTo>
                    <a:cubicBezTo>
                      <a:pt x="306" y="400"/>
                      <a:pt x="298" y="382"/>
                      <a:pt x="287" y="366"/>
                    </a:cubicBezTo>
                    <a:cubicBezTo>
                      <a:pt x="283" y="359"/>
                      <a:pt x="283" y="359"/>
                      <a:pt x="283" y="359"/>
                    </a:cubicBezTo>
                    <a:cubicBezTo>
                      <a:pt x="281" y="356"/>
                      <a:pt x="281" y="356"/>
                      <a:pt x="281" y="356"/>
                    </a:cubicBezTo>
                    <a:cubicBezTo>
                      <a:pt x="281" y="355"/>
                      <a:pt x="280" y="354"/>
                      <a:pt x="279" y="353"/>
                    </a:cubicBezTo>
                    <a:cubicBezTo>
                      <a:pt x="274" y="348"/>
                      <a:pt x="274" y="348"/>
                      <a:pt x="274" y="348"/>
                    </a:cubicBezTo>
                    <a:cubicBezTo>
                      <a:pt x="272" y="345"/>
                      <a:pt x="272" y="345"/>
                      <a:pt x="272" y="345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0" y="342"/>
                      <a:pt x="270" y="342"/>
                      <a:pt x="270" y="342"/>
                    </a:cubicBezTo>
                    <a:cubicBezTo>
                      <a:pt x="267" y="339"/>
                      <a:pt x="263" y="335"/>
                      <a:pt x="260" y="331"/>
                    </a:cubicBezTo>
                    <a:cubicBezTo>
                      <a:pt x="256" y="328"/>
                      <a:pt x="253" y="325"/>
                      <a:pt x="249" y="322"/>
                    </a:cubicBezTo>
                    <a:cubicBezTo>
                      <a:pt x="220" y="296"/>
                      <a:pt x="187" y="278"/>
                      <a:pt x="156" y="259"/>
                    </a:cubicBezTo>
                    <a:cubicBezTo>
                      <a:pt x="140" y="249"/>
                      <a:pt x="125" y="240"/>
                      <a:pt x="111" y="229"/>
                    </a:cubicBezTo>
                    <a:cubicBezTo>
                      <a:pt x="97" y="219"/>
                      <a:pt x="84" y="207"/>
                      <a:pt x="73" y="195"/>
                    </a:cubicBezTo>
                    <a:cubicBezTo>
                      <a:pt x="51" y="172"/>
                      <a:pt x="35" y="147"/>
                      <a:pt x="24" y="123"/>
                    </a:cubicBezTo>
                    <a:cubicBezTo>
                      <a:pt x="13" y="99"/>
                      <a:pt x="7" y="77"/>
                      <a:pt x="4" y="59"/>
                    </a:cubicBezTo>
                    <a:cubicBezTo>
                      <a:pt x="1" y="40"/>
                      <a:pt x="1" y="26"/>
                      <a:pt x="0" y="16"/>
                    </a:cubicBezTo>
                    <a:cubicBezTo>
                      <a:pt x="0" y="11"/>
                      <a:pt x="1" y="7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4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2" y="25"/>
                      <a:pt x="3" y="40"/>
                      <a:pt x="7" y="58"/>
                    </a:cubicBezTo>
                    <a:cubicBezTo>
                      <a:pt x="12" y="76"/>
                      <a:pt x="18" y="97"/>
                      <a:pt x="30" y="120"/>
                    </a:cubicBezTo>
                    <a:cubicBezTo>
                      <a:pt x="33" y="126"/>
                      <a:pt x="36" y="131"/>
                      <a:pt x="40" y="137"/>
                    </a:cubicBezTo>
                    <a:cubicBezTo>
                      <a:pt x="43" y="143"/>
                      <a:pt x="47" y="149"/>
                      <a:pt x="51" y="154"/>
                    </a:cubicBezTo>
                    <a:cubicBezTo>
                      <a:pt x="53" y="157"/>
                      <a:pt x="56" y="160"/>
                      <a:pt x="58" y="163"/>
                    </a:cubicBezTo>
                    <a:cubicBezTo>
                      <a:pt x="60" y="166"/>
                      <a:pt x="62" y="169"/>
                      <a:pt x="65" y="172"/>
                    </a:cubicBezTo>
                    <a:cubicBezTo>
                      <a:pt x="67" y="175"/>
                      <a:pt x="70" y="177"/>
                      <a:pt x="72" y="180"/>
                    </a:cubicBezTo>
                    <a:cubicBezTo>
                      <a:pt x="75" y="183"/>
                      <a:pt x="78" y="186"/>
                      <a:pt x="80" y="189"/>
                    </a:cubicBezTo>
                    <a:cubicBezTo>
                      <a:pt x="91" y="200"/>
                      <a:pt x="104" y="210"/>
                      <a:pt x="118" y="220"/>
                    </a:cubicBezTo>
                    <a:cubicBezTo>
                      <a:pt x="131" y="229"/>
                      <a:pt x="146" y="238"/>
                      <a:pt x="162" y="247"/>
                    </a:cubicBezTo>
                    <a:cubicBezTo>
                      <a:pt x="193" y="266"/>
                      <a:pt x="228" y="284"/>
                      <a:pt x="259" y="310"/>
                    </a:cubicBezTo>
                    <a:cubicBezTo>
                      <a:pt x="263" y="314"/>
                      <a:pt x="267" y="317"/>
                      <a:pt x="271" y="321"/>
                    </a:cubicBezTo>
                    <a:cubicBezTo>
                      <a:pt x="274" y="324"/>
                      <a:pt x="278" y="328"/>
                      <a:pt x="281" y="332"/>
                    </a:cubicBezTo>
                    <a:cubicBezTo>
                      <a:pt x="282" y="332"/>
                      <a:pt x="282" y="332"/>
                      <a:pt x="282" y="332"/>
                    </a:cubicBezTo>
                    <a:cubicBezTo>
                      <a:pt x="283" y="333"/>
                      <a:pt x="283" y="333"/>
                      <a:pt x="283" y="333"/>
                    </a:cubicBezTo>
                    <a:cubicBezTo>
                      <a:pt x="283" y="333"/>
                      <a:pt x="283" y="333"/>
                      <a:pt x="283" y="333"/>
                    </a:cubicBezTo>
                    <a:cubicBezTo>
                      <a:pt x="284" y="335"/>
                      <a:pt x="284" y="335"/>
                      <a:pt x="284" y="335"/>
                    </a:cubicBezTo>
                    <a:cubicBezTo>
                      <a:pt x="287" y="338"/>
                      <a:pt x="287" y="338"/>
                      <a:pt x="287" y="338"/>
                    </a:cubicBezTo>
                    <a:cubicBezTo>
                      <a:pt x="292" y="344"/>
                      <a:pt x="292" y="344"/>
                      <a:pt x="292" y="344"/>
                    </a:cubicBezTo>
                    <a:cubicBezTo>
                      <a:pt x="292" y="345"/>
                      <a:pt x="293" y="346"/>
                      <a:pt x="294" y="347"/>
                    </a:cubicBezTo>
                    <a:cubicBezTo>
                      <a:pt x="296" y="350"/>
                      <a:pt x="296" y="350"/>
                      <a:pt x="296" y="350"/>
                    </a:cubicBezTo>
                    <a:cubicBezTo>
                      <a:pt x="301" y="357"/>
                      <a:pt x="301" y="357"/>
                      <a:pt x="301" y="357"/>
                    </a:cubicBezTo>
                    <a:cubicBezTo>
                      <a:pt x="312" y="375"/>
                      <a:pt x="321" y="394"/>
                      <a:pt x="327" y="415"/>
                    </a:cubicBezTo>
                    <a:cubicBezTo>
                      <a:pt x="340" y="456"/>
                      <a:pt x="342" y="500"/>
                      <a:pt x="339" y="543"/>
                    </a:cubicBezTo>
                    <a:cubicBezTo>
                      <a:pt x="337" y="565"/>
                      <a:pt x="335" y="586"/>
                      <a:pt x="331" y="607"/>
                    </a:cubicBezTo>
                    <a:cubicBezTo>
                      <a:pt x="328" y="628"/>
                      <a:pt x="323" y="649"/>
                      <a:pt x="319" y="669"/>
                    </a:cubicBezTo>
                    <a:cubicBezTo>
                      <a:pt x="317" y="679"/>
                      <a:pt x="315" y="690"/>
                      <a:pt x="313" y="700"/>
                    </a:cubicBezTo>
                    <a:cubicBezTo>
                      <a:pt x="311" y="710"/>
                      <a:pt x="309" y="720"/>
                      <a:pt x="307" y="730"/>
                    </a:cubicBezTo>
                    <a:cubicBezTo>
                      <a:pt x="306" y="735"/>
                      <a:pt x="305" y="740"/>
                      <a:pt x="305" y="745"/>
                    </a:cubicBezTo>
                    <a:cubicBezTo>
                      <a:pt x="304" y="749"/>
                      <a:pt x="303" y="754"/>
                      <a:pt x="302" y="759"/>
                    </a:cubicBezTo>
                    <a:cubicBezTo>
                      <a:pt x="302" y="764"/>
                      <a:pt x="301" y="769"/>
                      <a:pt x="301" y="774"/>
                    </a:cubicBezTo>
                    <a:cubicBezTo>
                      <a:pt x="300" y="778"/>
                      <a:pt x="300" y="778"/>
                      <a:pt x="300" y="778"/>
                    </a:cubicBezTo>
                    <a:cubicBezTo>
                      <a:pt x="300" y="779"/>
                      <a:pt x="300" y="780"/>
                      <a:pt x="300" y="781"/>
                    </a:cubicBezTo>
                    <a:cubicBezTo>
                      <a:pt x="300" y="789"/>
                      <a:pt x="300" y="789"/>
                      <a:pt x="300" y="789"/>
                    </a:cubicBezTo>
                    <a:cubicBezTo>
                      <a:pt x="297" y="828"/>
                      <a:pt x="302" y="865"/>
                      <a:pt x="310" y="900"/>
                    </a:cubicBezTo>
                    <a:cubicBezTo>
                      <a:pt x="319" y="935"/>
                      <a:pt x="332" y="966"/>
                      <a:pt x="347" y="994"/>
                    </a:cubicBezTo>
                    <a:cubicBezTo>
                      <a:pt x="349" y="998"/>
                      <a:pt x="351" y="1001"/>
                      <a:pt x="353" y="1004"/>
                    </a:cubicBezTo>
                    <a:cubicBezTo>
                      <a:pt x="354" y="1008"/>
                      <a:pt x="356" y="1011"/>
                      <a:pt x="358" y="1014"/>
                    </a:cubicBezTo>
                    <a:cubicBezTo>
                      <a:pt x="362" y="1021"/>
                      <a:pt x="366" y="1027"/>
                      <a:pt x="370" y="1033"/>
                    </a:cubicBezTo>
                    <a:cubicBezTo>
                      <a:pt x="378" y="1045"/>
                      <a:pt x="386" y="1056"/>
                      <a:pt x="394" y="1066"/>
                    </a:cubicBezTo>
                    <a:cubicBezTo>
                      <a:pt x="410" y="1086"/>
                      <a:pt x="426" y="1102"/>
                      <a:pt x="439" y="1115"/>
                    </a:cubicBezTo>
                    <a:cubicBezTo>
                      <a:pt x="452" y="1127"/>
                      <a:pt x="463" y="1137"/>
                      <a:pt x="471" y="1143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3"/>
                    </a:cubicBezTo>
                    <a:cubicBezTo>
                      <a:pt x="463" y="1137"/>
                      <a:pt x="453" y="1127"/>
                      <a:pt x="439" y="1115"/>
                    </a:cubicBezTo>
                    <a:cubicBezTo>
                      <a:pt x="426" y="1102"/>
                      <a:pt x="410" y="1086"/>
                      <a:pt x="395" y="1065"/>
                    </a:cubicBezTo>
                    <a:cubicBezTo>
                      <a:pt x="387" y="1055"/>
                      <a:pt x="379" y="1044"/>
                      <a:pt x="371" y="1032"/>
                    </a:cubicBezTo>
                    <a:cubicBezTo>
                      <a:pt x="367" y="1026"/>
                      <a:pt x="363" y="1020"/>
                      <a:pt x="359" y="1014"/>
                    </a:cubicBezTo>
                    <a:cubicBezTo>
                      <a:pt x="357" y="1010"/>
                      <a:pt x="356" y="1007"/>
                      <a:pt x="354" y="1004"/>
                    </a:cubicBezTo>
                    <a:cubicBezTo>
                      <a:pt x="352" y="1000"/>
                      <a:pt x="350" y="997"/>
                      <a:pt x="348" y="993"/>
                    </a:cubicBezTo>
                    <a:cubicBezTo>
                      <a:pt x="334" y="966"/>
                      <a:pt x="321" y="934"/>
                      <a:pt x="313" y="899"/>
                    </a:cubicBezTo>
                    <a:cubicBezTo>
                      <a:pt x="304" y="865"/>
                      <a:pt x="300" y="827"/>
                      <a:pt x="302" y="789"/>
                    </a:cubicBezTo>
                    <a:cubicBezTo>
                      <a:pt x="303" y="782"/>
                      <a:pt x="303" y="782"/>
                      <a:pt x="303" y="782"/>
                    </a:cubicBezTo>
                    <a:cubicBezTo>
                      <a:pt x="303" y="781"/>
                      <a:pt x="303" y="779"/>
                      <a:pt x="303" y="778"/>
                    </a:cubicBezTo>
                    <a:cubicBezTo>
                      <a:pt x="303" y="775"/>
                      <a:pt x="303" y="775"/>
                      <a:pt x="303" y="775"/>
                    </a:cubicBezTo>
                    <a:cubicBezTo>
                      <a:pt x="304" y="770"/>
                      <a:pt x="304" y="765"/>
                      <a:pt x="305" y="760"/>
                    </a:cubicBezTo>
                    <a:cubicBezTo>
                      <a:pt x="305" y="755"/>
                      <a:pt x="306" y="750"/>
                      <a:pt x="307" y="745"/>
                    </a:cubicBezTo>
                    <a:cubicBezTo>
                      <a:pt x="308" y="740"/>
                      <a:pt x="309" y="735"/>
                      <a:pt x="310" y="730"/>
                    </a:cubicBezTo>
                    <a:cubicBezTo>
                      <a:pt x="311" y="720"/>
                      <a:pt x="313" y="710"/>
                      <a:pt x="316" y="700"/>
                    </a:cubicBezTo>
                    <a:cubicBezTo>
                      <a:pt x="318" y="690"/>
                      <a:pt x="320" y="680"/>
                      <a:pt x="322" y="670"/>
                    </a:cubicBezTo>
                    <a:cubicBezTo>
                      <a:pt x="326" y="649"/>
                      <a:pt x="331" y="629"/>
                      <a:pt x="334" y="607"/>
                    </a:cubicBezTo>
                    <a:cubicBezTo>
                      <a:pt x="337" y="586"/>
                      <a:pt x="340" y="565"/>
                      <a:pt x="342" y="543"/>
                    </a:cubicBezTo>
                    <a:cubicBezTo>
                      <a:pt x="344" y="500"/>
                      <a:pt x="343" y="456"/>
                      <a:pt x="330" y="414"/>
                    </a:cubicBezTo>
                    <a:cubicBezTo>
                      <a:pt x="324" y="393"/>
                      <a:pt x="315" y="373"/>
                      <a:pt x="303" y="355"/>
                    </a:cubicBezTo>
                    <a:cubicBezTo>
                      <a:pt x="298" y="349"/>
                      <a:pt x="298" y="349"/>
                      <a:pt x="298" y="349"/>
                    </a:cubicBezTo>
                    <a:cubicBezTo>
                      <a:pt x="296" y="345"/>
                      <a:pt x="296" y="345"/>
                      <a:pt x="296" y="345"/>
                    </a:cubicBezTo>
                    <a:cubicBezTo>
                      <a:pt x="295" y="344"/>
                      <a:pt x="295" y="343"/>
                      <a:pt x="294" y="342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86" y="333"/>
                      <a:pt x="286" y="333"/>
                      <a:pt x="286" y="333"/>
                    </a:cubicBezTo>
                    <a:cubicBezTo>
                      <a:pt x="285" y="331"/>
                      <a:pt x="285" y="331"/>
                      <a:pt x="285" y="331"/>
                    </a:cubicBezTo>
                    <a:cubicBezTo>
                      <a:pt x="284" y="331"/>
                      <a:pt x="284" y="331"/>
                      <a:pt x="284" y="331"/>
                    </a:cubicBezTo>
                    <a:cubicBezTo>
                      <a:pt x="284" y="330"/>
                      <a:pt x="284" y="330"/>
                      <a:pt x="284" y="330"/>
                    </a:cubicBezTo>
                    <a:cubicBezTo>
                      <a:pt x="283" y="330"/>
                      <a:pt x="283" y="330"/>
                      <a:pt x="283" y="330"/>
                    </a:cubicBezTo>
                    <a:cubicBezTo>
                      <a:pt x="280" y="326"/>
                      <a:pt x="276" y="323"/>
                      <a:pt x="273" y="319"/>
                    </a:cubicBezTo>
                    <a:cubicBezTo>
                      <a:pt x="269" y="315"/>
                      <a:pt x="265" y="312"/>
                      <a:pt x="261" y="308"/>
                    </a:cubicBezTo>
                    <a:cubicBezTo>
                      <a:pt x="229" y="281"/>
                      <a:pt x="194" y="264"/>
                      <a:pt x="163" y="246"/>
                    </a:cubicBezTo>
                    <a:cubicBezTo>
                      <a:pt x="147" y="237"/>
                      <a:pt x="132" y="228"/>
                      <a:pt x="119" y="218"/>
                    </a:cubicBezTo>
                    <a:cubicBezTo>
                      <a:pt x="105" y="209"/>
                      <a:pt x="92" y="198"/>
                      <a:pt x="82" y="188"/>
                    </a:cubicBezTo>
                    <a:cubicBezTo>
                      <a:pt x="79" y="185"/>
                      <a:pt x="76" y="182"/>
                      <a:pt x="73" y="179"/>
                    </a:cubicBezTo>
                    <a:cubicBezTo>
                      <a:pt x="71" y="176"/>
                      <a:pt x="68" y="174"/>
                      <a:pt x="66" y="171"/>
                    </a:cubicBezTo>
                    <a:cubicBezTo>
                      <a:pt x="63" y="168"/>
                      <a:pt x="61" y="165"/>
                      <a:pt x="59" y="162"/>
                    </a:cubicBezTo>
                    <a:cubicBezTo>
                      <a:pt x="57" y="159"/>
                      <a:pt x="54" y="157"/>
                      <a:pt x="52" y="154"/>
                    </a:cubicBezTo>
                    <a:cubicBezTo>
                      <a:pt x="48" y="148"/>
                      <a:pt x="44" y="142"/>
                      <a:pt x="41" y="137"/>
                    </a:cubicBezTo>
                    <a:cubicBezTo>
                      <a:pt x="37" y="131"/>
                      <a:pt x="34" y="125"/>
                      <a:pt x="31" y="119"/>
                    </a:cubicBezTo>
                    <a:cubicBezTo>
                      <a:pt x="19" y="97"/>
                      <a:pt x="12" y="76"/>
                      <a:pt x="8" y="58"/>
                    </a:cubicBezTo>
                    <a:cubicBezTo>
                      <a:pt x="4" y="40"/>
                      <a:pt x="2" y="25"/>
                      <a:pt x="2" y="16"/>
                    </a:cubicBezTo>
                    <a:cubicBezTo>
                      <a:pt x="1" y="11"/>
                      <a:pt x="1" y="7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0" name="Freeform 20"/>
              <p:cNvSpPr>
                <a:spLocks/>
              </p:cNvSpPr>
              <p:nvPr/>
            </p:nvSpPr>
            <p:spPr bwMode="auto">
              <a:xfrm>
                <a:off x="7710989" y="1362075"/>
                <a:ext cx="1812925" cy="4330700"/>
              </a:xfrm>
              <a:custGeom>
                <a:avLst/>
                <a:gdLst>
                  <a:gd name="T0" fmla="*/ 0 w 483"/>
                  <a:gd name="T1" fmla="*/ 16 h 1152"/>
                  <a:gd name="T2" fmla="*/ 73 w 483"/>
                  <a:gd name="T3" fmla="*/ 195 h 1152"/>
                  <a:gd name="T4" fmla="*/ 249 w 483"/>
                  <a:gd name="T5" fmla="*/ 322 h 1152"/>
                  <a:gd name="T6" fmla="*/ 271 w 483"/>
                  <a:gd name="T7" fmla="*/ 343 h 1152"/>
                  <a:gd name="T8" fmla="*/ 272 w 483"/>
                  <a:gd name="T9" fmla="*/ 345 h 1152"/>
                  <a:gd name="T10" fmla="*/ 281 w 483"/>
                  <a:gd name="T11" fmla="*/ 356 h 1152"/>
                  <a:gd name="T12" fmla="*/ 311 w 483"/>
                  <a:gd name="T13" fmla="*/ 420 h 1152"/>
                  <a:gd name="T14" fmla="*/ 314 w 483"/>
                  <a:gd name="T15" fmla="*/ 604 h 1152"/>
                  <a:gd name="T16" fmla="*/ 289 w 483"/>
                  <a:gd name="T17" fmla="*/ 742 h 1152"/>
                  <a:gd name="T18" fmla="*/ 285 w 483"/>
                  <a:gd name="T19" fmla="*/ 776 h 1152"/>
                  <a:gd name="T20" fmla="*/ 298 w 483"/>
                  <a:gd name="T21" fmla="*/ 903 h 1152"/>
                  <a:gd name="T22" fmla="*/ 350 w 483"/>
                  <a:gd name="T23" fmla="*/ 1019 h 1152"/>
                  <a:gd name="T24" fmla="*/ 436 w 483"/>
                  <a:gd name="T25" fmla="*/ 1118 h 1152"/>
                  <a:gd name="T26" fmla="*/ 483 w 483"/>
                  <a:gd name="T27" fmla="*/ 1152 h 1152"/>
                  <a:gd name="T28" fmla="*/ 390 w 483"/>
                  <a:gd name="T29" fmla="*/ 1069 h 1152"/>
                  <a:gd name="T30" fmla="*/ 346 w 483"/>
                  <a:gd name="T31" fmla="*/ 1008 h 1152"/>
                  <a:gd name="T32" fmla="*/ 287 w 483"/>
                  <a:gd name="T33" fmla="*/ 788 h 1152"/>
                  <a:gd name="T34" fmla="*/ 288 w 483"/>
                  <a:gd name="T35" fmla="*/ 773 h 1152"/>
                  <a:gd name="T36" fmla="*/ 294 w 483"/>
                  <a:gd name="T37" fmla="*/ 727 h 1152"/>
                  <a:gd name="T38" fmla="*/ 324 w 483"/>
                  <a:gd name="T39" fmla="*/ 542 h 1152"/>
                  <a:gd name="T40" fmla="*/ 290 w 483"/>
                  <a:gd name="T41" fmla="*/ 364 h 1152"/>
                  <a:gd name="T42" fmla="*/ 281 w 483"/>
                  <a:gd name="T43" fmla="*/ 352 h 1152"/>
                  <a:gd name="T44" fmla="*/ 251 w 483"/>
                  <a:gd name="T45" fmla="*/ 320 h 1152"/>
                  <a:gd name="T46" fmla="*/ 74 w 483"/>
                  <a:gd name="T47" fmla="*/ 194 h 1152"/>
                  <a:gd name="T48" fmla="*/ 1 w 483"/>
                  <a:gd name="T49" fmla="*/ 16 h 1152"/>
                  <a:gd name="T50" fmla="*/ 1 w 483"/>
                  <a:gd name="T51" fmla="*/ 4 h 1152"/>
                  <a:gd name="T52" fmla="*/ 29 w 483"/>
                  <a:gd name="T53" fmla="*/ 120 h 1152"/>
                  <a:gd name="T54" fmla="*/ 79 w 483"/>
                  <a:gd name="T55" fmla="*/ 190 h 1152"/>
                  <a:gd name="T56" fmla="*/ 258 w 483"/>
                  <a:gd name="T57" fmla="*/ 312 h 1152"/>
                  <a:gd name="T58" fmla="*/ 289 w 483"/>
                  <a:gd name="T59" fmla="*/ 345 h 1152"/>
                  <a:gd name="T60" fmla="*/ 299 w 483"/>
                  <a:gd name="T61" fmla="*/ 358 h 1152"/>
                  <a:gd name="T62" fmla="*/ 328 w 483"/>
                  <a:gd name="T63" fmla="*/ 607 h 1152"/>
                  <a:gd name="T64" fmla="*/ 302 w 483"/>
                  <a:gd name="T65" fmla="*/ 744 h 1152"/>
                  <a:gd name="T66" fmla="*/ 298 w 483"/>
                  <a:gd name="T67" fmla="*/ 778 h 1152"/>
                  <a:gd name="T68" fmla="*/ 308 w 483"/>
                  <a:gd name="T69" fmla="*/ 901 h 1152"/>
                  <a:gd name="T70" fmla="*/ 357 w 483"/>
                  <a:gd name="T71" fmla="*/ 1015 h 1152"/>
                  <a:gd name="T72" fmla="*/ 438 w 483"/>
                  <a:gd name="T73" fmla="*/ 1115 h 1152"/>
                  <a:gd name="T74" fmla="*/ 483 w 483"/>
                  <a:gd name="T75" fmla="*/ 1152 h 1152"/>
                  <a:gd name="T76" fmla="*/ 394 w 483"/>
                  <a:gd name="T77" fmla="*/ 1066 h 1152"/>
                  <a:gd name="T78" fmla="*/ 353 w 483"/>
                  <a:gd name="T79" fmla="*/ 1004 h 1152"/>
                  <a:gd name="T80" fmla="*/ 300 w 483"/>
                  <a:gd name="T81" fmla="*/ 789 h 1152"/>
                  <a:gd name="T82" fmla="*/ 301 w 483"/>
                  <a:gd name="T83" fmla="*/ 774 h 1152"/>
                  <a:gd name="T84" fmla="*/ 307 w 483"/>
                  <a:gd name="T85" fmla="*/ 730 h 1152"/>
                  <a:gd name="T86" fmla="*/ 331 w 483"/>
                  <a:gd name="T87" fmla="*/ 607 h 1152"/>
                  <a:gd name="T88" fmla="*/ 301 w 483"/>
                  <a:gd name="T89" fmla="*/ 357 h 1152"/>
                  <a:gd name="T90" fmla="*/ 292 w 483"/>
                  <a:gd name="T91" fmla="*/ 344 h 1152"/>
                  <a:gd name="T92" fmla="*/ 283 w 483"/>
                  <a:gd name="T93" fmla="*/ 333 h 1152"/>
                  <a:gd name="T94" fmla="*/ 281 w 483"/>
                  <a:gd name="T95" fmla="*/ 332 h 1152"/>
                  <a:gd name="T96" fmla="*/ 162 w 483"/>
                  <a:gd name="T97" fmla="*/ 247 h 1152"/>
                  <a:gd name="T98" fmla="*/ 72 w 483"/>
                  <a:gd name="T99" fmla="*/ 180 h 1152"/>
                  <a:gd name="T100" fmla="*/ 51 w 483"/>
                  <a:gd name="T101" fmla="*/ 154 h 1152"/>
                  <a:gd name="T102" fmla="*/ 7 w 483"/>
                  <a:gd name="T103" fmla="*/ 58 h 1152"/>
                  <a:gd name="T104" fmla="*/ 1 w 483"/>
                  <a:gd name="T105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3" h="115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cubicBezTo>
                      <a:pt x="1" y="7"/>
                      <a:pt x="0" y="11"/>
                      <a:pt x="0" y="16"/>
                    </a:cubicBezTo>
                    <a:cubicBezTo>
                      <a:pt x="1" y="26"/>
                      <a:pt x="1" y="40"/>
                      <a:pt x="4" y="59"/>
                    </a:cubicBezTo>
                    <a:cubicBezTo>
                      <a:pt x="7" y="77"/>
                      <a:pt x="13" y="99"/>
                      <a:pt x="24" y="123"/>
                    </a:cubicBezTo>
                    <a:cubicBezTo>
                      <a:pt x="35" y="147"/>
                      <a:pt x="51" y="172"/>
                      <a:pt x="73" y="195"/>
                    </a:cubicBezTo>
                    <a:cubicBezTo>
                      <a:pt x="84" y="207"/>
                      <a:pt x="97" y="219"/>
                      <a:pt x="111" y="229"/>
                    </a:cubicBezTo>
                    <a:cubicBezTo>
                      <a:pt x="125" y="240"/>
                      <a:pt x="140" y="249"/>
                      <a:pt x="156" y="259"/>
                    </a:cubicBezTo>
                    <a:cubicBezTo>
                      <a:pt x="187" y="278"/>
                      <a:pt x="220" y="296"/>
                      <a:pt x="249" y="322"/>
                    </a:cubicBezTo>
                    <a:cubicBezTo>
                      <a:pt x="253" y="325"/>
                      <a:pt x="256" y="328"/>
                      <a:pt x="260" y="331"/>
                    </a:cubicBezTo>
                    <a:cubicBezTo>
                      <a:pt x="263" y="335"/>
                      <a:pt x="267" y="339"/>
                      <a:pt x="270" y="342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2" y="345"/>
                      <a:pt x="272" y="345"/>
                      <a:pt x="272" y="345"/>
                    </a:cubicBezTo>
                    <a:cubicBezTo>
                      <a:pt x="274" y="348"/>
                      <a:pt x="274" y="348"/>
                      <a:pt x="274" y="348"/>
                    </a:cubicBezTo>
                    <a:cubicBezTo>
                      <a:pt x="279" y="353"/>
                      <a:pt x="279" y="353"/>
                      <a:pt x="279" y="353"/>
                    </a:cubicBezTo>
                    <a:cubicBezTo>
                      <a:pt x="280" y="354"/>
                      <a:pt x="281" y="355"/>
                      <a:pt x="281" y="356"/>
                    </a:cubicBezTo>
                    <a:cubicBezTo>
                      <a:pt x="283" y="359"/>
                      <a:pt x="283" y="359"/>
                      <a:pt x="283" y="359"/>
                    </a:cubicBezTo>
                    <a:cubicBezTo>
                      <a:pt x="287" y="366"/>
                      <a:pt x="287" y="366"/>
                      <a:pt x="287" y="366"/>
                    </a:cubicBezTo>
                    <a:cubicBezTo>
                      <a:pt x="298" y="382"/>
                      <a:pt x="306" y="400"/>
                      <a:pt x="311" y="420"/>
                    </a:cubicBezTo>
                    <a:cubicBezTo>
                      <a:pt x="317" y="439"/>
                      <a:pt x="320" y="459"/>
                      <a:pt x="322" y="480"/>
                    </a:cubicBezTo>
                    <a:cubicBezTo>
                      <a:pt x="323" y="500"/>
                      <a:pt x="323" y="521"/>
                      <a:pt x="322" y="542"/>
                    </a:cubicBezTo>
                    <a:cubicBezTo>
                      <a:pt x="320" y="563"/>
                      <a:pt x="318" y="584"/>
                      <a:pt x="314" y="604"/>
                    </a:cubicBezTo>
                    <a:cubicBezTo>
                      <a:pt x="311" y="625"/>
                      <a:pt x="307" y="645"/>
                      <a:pt x="303" y="666"/>
                    </a:cubicBezTo>
                    <a:cubicBezTo>
                      <a:pt x="299" y="686"/>
                      <a:pt x="295" y="707"/>
                      <a:pt x="291" y="727"/>
                    </a:cubicBezTo>
                    <a:cubicBezTo>
                      <a:pt x="290" y="732"/>
                      <a:pt x="290" y="737"/>
                      <a:pt x="289" y="742"/>
                    </a:cubicBezTo>
                    <a:cubicBezTo>
                      <a:pt x="288" y="747"/>
                      <a:pt x="287" y="753"/>
                      <a:pt x="287" y="758"/>
                    </a:cubicBezTo>
                    <a:cubicBezTo>
                      <a:pt x="286" y="763"/>
                      <a:pt x="286" y="768"/>
                      <a:pt x="285" y="773"/>
                    </a:cubicBezTo>
                    <a:cubicBezTo>
                      <a:pt x="285" y="776"/>
                      <a:pt x="285" y="776"/>
                      <a:pt x="285" y="776"/>
                    </a:cubicBezTo>
                    <a:cubicBezTo>
                      <a:pt x="285" y="778"/>
                      <a:pt x="285" y="779"/>
                      <a:pt x="285" y="780"/>
                    </a:cubicBezTo>
                    <a:cubicBezTo>
                      <a:pt x="284" y="788"/>
                      <a:pt x="284" y="788"/>
                      <a:pt x="284" y="788"/>
                    </a:cubicBezTo>
                    <a:cubicBezTo>
                      <a:pt x="283" y="829"/>
                      <a:pt x="288" y="868"/>
                      <a:pt x="298" y="903"/>
                    </a:cubicBezTo>
                    <a:cubicBezTo>
                      <a:pt x="308" y="939"/>
                      <a:pt x="322" y="971"/>
                      <a:pt x="338" y="999"/>
                    </a:cubicBezTo>
                    <a:cubicBezTo>
                      <a:pt x="340" y="1002"/>
                      <a:pt x="342" y="1006"/>
                      <a:pt x="344" y="1009"/>
                    </a:cubicBezTo>
                    <a:cubicBezTo>
                      <a:pt x="346" y="1013"/>
                      <a:pt x="348" y="1016"/>
                      <a:pt x="350" y="1019"/>
                    </a:cubicBezTo>
                    <a:cubicBezTo>
                      <a:pt x="355" y="1025"/>
                      <a:pt x="359" y="1032"/>
                      <a:pt x="363" y="1038"/>
                    </a:cubicBezTo>
                    <a:cubicBezTo>
                      <a:pt x="372" y="1049"/>
                      <a:pt x="380" y="1061"/>
                      <a:pt x="389" y="1070"/>
                    </a:cubicBezTo>
                    <a:cubicBezTo>
                      <a:pt x="406" y="1090"/>
                      <a:pt x="423" y="1105"/>
                      <a:pt x="436" y="1118"/>
                    </a:cubicBezTo>
                    <a:cubicBezTo>
                      <a:pt x="451" y="1129"/>
                      <a:pt x="462" y="1138"/>
                      <a:pt x="471" y="1144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4"/>
                    </a:cubicBezTo>
                    <a:cubicBezTo>
                      <a:pt x="463" y="1138"/>
                      <a:pt x="451" y="1129"/>
                      <a:pt x="437" y="1117"/>
                    </a:cubicBezTo>
                    <a:cubicBezTo>
                      <a:pt x="423" y="1105"/>
                      <a:pt x="406" y="1089"/>
                      <a:pt x="390" y="1069"/>
                    </a:cubicBezTo>
                    <a:cubicBezTo>
                      <a:pt x="381" y="1060"/>
                      <a:pt x="373" y="1049"/>
                      <a:pt x="364" y="1037"/>
                    </a:cubicBezTo>
                    <a:cubicBezTo>
                      <a:pt x="360" y="1031"/>
                      <a:pt x="356" y="1025"/>
                      <a:pt x="352" y="1018"/>
                    </a:cubicBezTo>
                    <a:cubicBezTo>
                      <a:pt x="350" y="1015"/>
                      <a:pt x="348" y="1012"/>
                      <a:pt x="346" y="1008"/>
                    </a:cubicBezTo>
                    <a:cubicBezTo>
                      <a:pt x="344" y="1005"/>
                      <a:pt x="342" y="1002"/>
                      <a:pt x="340" y="998"/>
                    </a:cubicBezTo>
                    <a:cubicBezTo>
                      <a:pt x="324" y="970"/>
                      <a:pt x="310" y="938"/>
                      <a:pt x="300" y="903"/>
                    </a:cubicBezTo>
                    <a:cubicBezTo>
                      <a:pt x="290" y="867"/>
                      <a:pt x="285" y="828"/>
                      <a:pt x="287" y="788"/>
                    </a:cubicBezTo>
                    <a:cubicBezTo>
                      <a:pt x="287" y="781"/>
                      <a:pt x="287" y="781"/>
                      <a:pt x="287" y="781"/>
                    </a:cubicBezTo>
                    <a:cubicBezTo>
                      <a:pt x="287" y="779"/>
                      <a:pt x="287" y="778"/>
                      <a:pt x="288" y="777"/>
                    </a:cubicBezTo>
                    <a:cubicBezTo>
                      <a:pt x="288" y="773"/>
                      <a:pt x="288" y="773"/>
                      <a:pt x="288" y="773"/>
                    </a:cubicBezTo>
                    <a:cubicBezTo>
                      <a:pt x="288" y="768"/>
                      <a:pt x="289" y="763"/>
                      <a:pt x="289" y="758"/>
                    </a:cubicBezTo>
                    <a:cubicBezTo>
                      <a:pt x="290" y="753"/>
                      <a:pt x="291" y="748"/>
                      <a:pt x="292" y="743"/>
                    </a:cubicBezTo>
                    <a:cubicBezTo>
                      <a:pt x="292" y="738"/>
                      <a:pt x="293" y="732"/>
                      <a:pt x="294" y="727"/>
                    </a:cubicBezTo>
                    <a:cubicBezTo>
                      <a:pt x="297" y="707"/>
                      <a:pt x="301" y="687"/>
                      <a:pt x="306" y="666"/>
                    </a:cubicBezTo>
                    <a:cubicBezTo>
                      <a:pt x="310" y="646"/>
                      <a:pt x="314" y="625"/>
                      <a:pt x="317" y="605"/>
                    </a:cubicBezTo>
                    <a:cubicBezTo>
                      <a:pt x="321" y="584"/>
                      <a:pt x="323" y="563"/>
                      <a:pt x="324" y="542"/>
                    </a:cubicBezTo>
                    <a:cubicBezTo>
                      <a:pt x="326" y="521"/>
                      <a:pt x="326" y="500"/>
                      <a:pt x="325" y="480"/>
                    </a:cubicBezTo>
                    <a:cubicBezTo>
                      <a:pt x="323" y="459"/>
                      <a:pt x="320" y="439"/>
                      <a:pt x="314" y="419"/>
                    </a:cubicBezTo>
                    <a:cubicBezTo>
                      <a:pt x="308" y="399"/>
                      <a:pt x="300" y="381"/>
                      <a:pt x="290" y="364"/>
                    </a:cubicBezTo>
                    <a:cubicBezTo>
                      <a:pt x="285" y="358"/>
                      <a:pt x="285" y="358"/>
                      <a:pt x="285" y="358"/>
                    </a:cubicBezTo>
                    <a:cubicBezTo>
                      <a:pt x="283" y="355"/>
                      <a:pt x="283" y="355"/>
                      <a:pt x="283" y="355"/>
                    </a:cubicBezTo>
                    <a:cubicBezTo>
                      <a:pt x="283" y="354"/>
                      <a:pt x="282" y="353"/>
                      <a:pt x="281" y="352"/>
                    </a:cubicBezTo>
                    <a:cubicBezTo>
                      <a:pt x="278" y="348"/>
                      <a:pt x="275" y="344"/>
                      <a:pt x="272" y="340"/>
                    </a:cubicBezTo>
                    <a:cubicBezTo>
                      <a:pt x="268" y="337"/>
                      <a:pt x="265" y="333"/>
                      <a:pt x="262" y="330"/>
                    </a:cubicBezTo>
                    <a:cubicBezTo>
                      <a:pt x="258" y="326"/>
                      <a:pt x="255" y="323"/>
                      <a:pt x="251" y="320"/>
                    </a:cubicBezTo>
                    <a:cubicBezTo>
                      <a:pt x="221" y="294"/>
                      <a:pt x="188" y="276"/>
                      <a:pt x="157" y="257"/>
                    </a:cubicBezTo>
                    <a:cubicBezTo>
                      <a:pt x="141" y="247"/>
                      <a:pt x="126" y="238"/>
                      <a:pt x="112" y="227"/>
                    </a:cubicBezTo>
                    <a:cubicBezTo>
                      <a:pt x="98" y="217"/>
                      <a:pt x="85" y="206"/>
                      <a:pt x="74" y="194"/>
                    </a:cubicBezTo>
                    <a:cubicBezTo>
                      <a:pt x="53" y="171"/>
                      <a:pt x="36" y="146"/>
                      <a:pt x="25" y="122"/>
                    </a:cubicBezTo>
                    <a:cubicBezTo>
                      <a:pt x="14" y="99"/>
                      <a:pt x="8" y="77"/>
                      <a:pt x="5" y="59"/>
                    </a:cubicBezTo>
                    <a:cubicBezTo>
                      <a:pt x="1" y="40"/>
                      <a:pt x="1" y="26"/>
                      <a:pt x="1" y="16"/>
                    </a:cubicBezTo>
                    <a:cubicBezTo>
                      <a:pt x="1" y="11"/>
                      <a:pt x="1" y="7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4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2" y="25"/>
                      <a:pt x="3" y="40"/>
                      <a:pt x="7" y="58"/>
                    </a:cubicBezTo>
                    <a:cubicBezTo>
                      <a:pt x="11" y="76"/>
                      <a:pt x="17" y="98"/>
                      <a:pt x="29" y="120"/>
                    </a:cubicBezTo>
                    <a:cubicBezTo>
                      <a:pt x="32" y="126"/>
                      <a:pt x="35" y="132"/>
                      <a:pt x="39" y="138"/>
                    </a:cubicBezTo>
                    <a:cubicBezTo>
                      <a:pt x="42" y="144"/>
                      <a:pt x="46" y="149"/>
                      <a:pt x="50" y="155"/>
                    </a:cubicBezTo>
                    <a:cubicBezTo>
                      <a:pt x="59" y="167"/>
                      <a:pt x="68" y="178"/>
                      <a:pt x="79" y="190"/>
                    </a:cubicBezTo>
                    <a:cubicBezTo>
                      <a:pt x="90" y="201"/>
                      <a:pt x="103" y="212"/>
                      <a:pt x="116" y="221"/>
                    </a:cubicBezTo>
                    <a:cubicBezTo>
                      <a:pt x="130" y="231"/>
                      <a:pt x="145" y="240"/>
                      <a:pt x="161" y="249"/>
                    </a:cubicBezTo>
                    <a:cubicBezTo>
                      <a:pt x="192" y="268"/>
                      <a:pt x="227" y="286"/>
                      <a:pt x="258" y="312"/>
                    </a:cubicBezTo>
                    <a:cubicBezTo>
                      <a:pt x="261" y="315"/>
                      <a:pt x="265" y="319"/>
                      <a:pt x="269" y="322"/>
                    </a:cubicBezTo>
                    <a:cubicBezTo>
                      <a:pt x="273" y="326"/>
                      <a:pt x="276" y="330"/>
                      <a:pt x="279" y="333"/>
                    </a:cubicBezTo>
                    <a:cubicBezTo>
                      <a:pt x="283" y="337"/>
                      <a:pt x="286" y="341"/>
                      <a:pt x="289" y="345"/>
                    </a:cubicBezTo>
                    <a:cubicBezTo>
                      <a:pt x="290" y="346"/>
                      <a:pt x="291" y="347"/>
                      <a:pt x="292" y="349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299" y="358"/>
                      <a:pt x="299" y="358"/>
                      <a:pt x="299" y="358"/>
                    </a:cubicBezTo>
                    <a:cubicBezTo>
                      <a:pt x="310" y="376"/>
                      <a:pt x="319" y="395"/>
                      <a:pt x="325" y="416"/>
                    </a:cubicBezTo>
                    <a:cubicBezTo>
                      <a:pt x="337" y="457"/>
                      <a:pt x="339" y="501"/>
                      <a:pt x="336" y="543"/>
                    </a:cubicBezTo>
                    <a:cubicBezTo>
                      <a:pt x="334" y="564"/>
                      <a:pt x="332" y="586"/>
                      <a:pt x="328" y="607"/>
                    </a:cubicBezTo>
                    <a:cubicBezTo>
                      <a:pt x="325" y="628"/>
                      <a:pt x="321" y="648"/>
                      <a:pt x="316" y="669"/>
                    </a:cubicBezTo>
                    <a:cubicBezTo>
                      <a:pt x="312" y="689"/>
                      <a:pt x="308" y="709"/>
                      <a:pt x="304" y="729"/>
                    </a:cubicBezTo>
                    <a:cubicBezTo>
                      <a:pt x="303" y="734"/>
                      <a:pt x="303" y="739"/>
                      <a:pt x="302" y="744"/>
                    </a:cubicBezTo>
                    <a:cubicBezTo>
                      <a:pt x="301" y="749"/>
                      <a:pt x="300" y="754"/>
                      <a:pt x="300" y="759"/>
                    </a:cubicBezTo>
                    <a:cubicBezTo>
                      <a:pt x="299" y="764"/>
                      <a:pt x="299" y="769"/>
                      <a:pt x="298" y="774"/>
                    </a:cubicBezTo>
                    <a:cubicBezTo>
                      <a:pt x="298" y="778"/>
                      <a:pt x="298" y="778"/>
                      <a:pt x="298" y="778"/>
                    </a:cubicBezTo>
                    <a:cubicBezTo>
                      <a:pt x="298" y="779"/>
                      <a:pt x="298" y="780"/>
                      <a:pt x="297" y="781"/>
                    </a:cubicBezTo>
                    <a:cubicBezTo>
                      <a:pt x="297" y="789"/>
                      <a:pt x="297" y="789"/>
                      <a:pt x="297" y="789"/>
                    </a:cubicBezTo>
                    <a:cubicBezTo>
                      <a:pt x="295" y="828"/>
                      <a:pt x="299" y="866"/>
                      <a:pt x="308" y="901"/>
                    </a:cubicBezTo>
                    <a:cubicBezTo>
                      <a:pt x="317" y="936"/>
                      <a:pt x="331" y="967"/>
                      <a:pt x="345" y="995"/>
                    </a:cubicBezTo>
                    <a:cubicBezTo>
                      <a:pt x="347" y="998"/>
                      <a:pt x="349" y="1002"/>
                      <a:pt x="351" y="1005"/>
                    </a:cubicBezTo>
                    <a:cubicBezTo>
                      <a:pt x="353" y="1009"/>
                      <a:pt x="355" y="1012"/>
                      <a:pt x="357" y="1015"/>
                    </a:cubicBezTo>
                    <a:cubicBezTo>
                      <a:pt x="361" y="1021"/>
                      <a:pt x="365" y="1028"/>
                      <a:pt x="369" y="1034"/>
                    </a:cubicBezTo>
                    <a:cubicBezTo>
                      <a:pt x="377" y="1045"/>
                      <a:pt x="385" y="1057"/>
                      <a:pt x="393" y="1067"/>
                    </a:cubicBezTo>
                    <a:cubicBezTo>
                      <a:pt x="409" y="1087"/>
                      <a:pt x="425" y="1103"/>
                      <a:pt x="438" y="1115"/>
                    </a:cubicBezTo>
                    <a:cubicBezTo>
                      <a:pt x="452" y="1128"/>
                      <a:pt x="463" y="1137"/>
                      <a:pt x="471" y="1143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3"/>
                    </a:cubicBezTo>
                    <a:cubicBezTo>
                      <a:pt x="463" y="1137"/>
                      <a:pt x="452" y="1127"/>
                      <a:pt x="439" y="1115"/>
                    </a:cubicBezTo>
                    <a:cubicBezTo>
                      <a:pt x="426" y="1102"/>
                      <a:pt x="410" y="1086"/>
                      <a:pt x="394" y="1066"/>
                    </a:cubicBezTo>
                    <a:cubicBezTo>
                      <a:pt x="386" y="1056"/>
                      <a:pt x="378" y="1045"/>
                      <a:pt x="370" y="1033"/>
                    </a:cubicBezTo>
                    <a:cubicBezTo>
                      <a:pt x="366" y="1027"/>
                      <a:pt x="362" y="1021"/>
                      <a:pt x="358" y="1014"/>
                    </a:cubicBezTo>
                    <a:cubicBezTo>
                      <a:pt x="356" y="1011"/>
                      <a:pt x="354" y="1008"/>
                      <a:pt x="353" y="1004"/>
                    </a:cubicBezTo>
                    <a:cubicBezTo>
                      <a:pt x="351" y="1001"/>
                      <a:pt x="349" y="998"/>
                      <a:pt x="347" y="994"/>
                    </a:cubicBezTo>
                    <a:cubicBezTo>
                      <a:pt x="332" y="966"/>
                      <a:pt x="319" y="935"/>
                      <a:pt x="310" y="900"/>
                    </a:cubicBezTo>
                    <a:cubicBezTo>
                      <a:pt x="302" y="865"/>
                      <a:pt x="297" y="828"/>
                      <a:pt x="300" y="789"/>
                    </a:cubicBezTo>
                    <a:cubicBezTo>
                      <a:pt x="300" y="781"/>
                      <a:pt x="300" y="781"/>
                      <a:pt x="300" y="781"/>
                    </a:cubicBezTo>
                    <a:cubicBezTo>
                      <a:pt x="300" y="780"/>
                      <a:pt x="300" y="779"/>
                      <a:pt x="300" y="778"/>
                    </a:cubicBezTo>
                    <a:cubicBezTo>
                      <a:pt x="301" y="774"/>
                      <a:pt x="301" y="774"/>
                      <a:pt x="301" y="774"/>
                    </a:cubicBezTo>
                    <a:cubicBezTo>
                      <a:pt x="301" y="769"/>
                      <a:pt x="302" y="764"/>
                      <a:pt x="302" y="759"/>
                    </a:cubicBezTo>
                    <a:cubicBezTo>
                      <a:pt x="303" y="754"/>
                      <a:pt x="304" y="749"/>
                      <a:pt x="305" y="745"/>
                    </a:cubicBezTo>
                    <a:cubicBezTo>
                      <a:pt x="305" y="740"/>
                      <a:pt x="306" y="735"/>
                      <a:pt x="307" y="730"/>
                    </a:cubicBezTo>
                    <a:cubicBezTo>
                      <a:pt x="309" y="720"/>
                      <a:pt x="311" y="710"/>
                      <a:pt x="313" y="700"/>
                    </a:cubicBezTo>
                    <a:cubicBezTo>
                      <a:pt x="315" y="690"/>
                      <a:pt x="317" y="679"/>
                      <a:pt x="319" y="669"/>
                    </a:cubicBezTo>
                    <a:cubicBezTo>
                      <a:pt x="323" y="649"/>
                      <a:pt x="328" y="628"/>
                      <a:pt x="331" y="607"/>
                    </a:cubicBezTo>
                    <a:cubicBezTo>
                      <a:pt x="335" y="586"/>
                      <a:pt x="337" y="565"/>
                      <a:pt x="339" y="543"/>
                    </a:cubicBezTo>
                    <a:cubicBezTo>
                      <a:pt x="342" y="500"/>
                      <a:pt x="340" y="456"/>
                      <a:pt x="327" y="415"/>
                    </a:cubicBezTo>
                    <a:cubicBezTo>
                      <a:pt x="321" y="394"/>
                      <a:pt x="312" y="375"/>
                      <a:pt x="301" y="357"/>
                    </a:cubicBezTo>
                    <a:cubicBezTo>
                      <a:pt x="296" y="350"/>
                      <a:pt x="296" y="350"/>
                      <a:pt x="296" y="350"/>
                    </a:cubicBezTo>
                    <a:cubicBezTo>
                      <a:pt x="294" y="347"/>
                      <a:pt x="294" y="347"/>
                      <a:pt x="294" y="347"/>
                    </a:cubicBezTo>
                    <a:cubicBezTo>
                      <a:pt x="293" y="346"/>
                      <a:pt x="292" y="345"/>
                      <a:pt x="292" y="344"/>
                    </a:cubicBezTo>
                    <a:cubicBezTo>
                      <a:pt x="287" y="338"/>
                      <a:pt x="287" y="338"/>
                      <a:pt x="287" y="338"/>
                    </a:cubicBezTo>
                    <a:cubicBezTo>
                      <a:pt x="284" y="335"/>
                      <a:pt x="284" y="335"/>
                      <a:pt x="284" y="335"/>
                    </a:cubicBezTo>
                    <a:cubicBezTo>
                      <a:pt x="283" y="333"/>
                      <a:pt x="283" y="333"/>
                      <a:pt x="283" y="333"/>
                    </a:cubicBezTo>
                    <a:cubicBezTo>
                      <a:pt x="283" y="333"/>
                      <a:pt x="283" y="333"/>
                      <a:pt x="283" y="333"/>
                    </a:cubicBezTo>
                    <a:cubicBezTo>
                      <a:pt x="282" y="332"/>
                      <a:pt x="282" y="332"/>
                      <a:pt x="282" y="332"/>
                    </a:cubicBezTo>
                    <a:cubicBezTo>
                      <a:pt x="281" y="332"/>
                      <a:pt x="281" y="332"/>
                      <a:pt x="281" y="332"/>
                    </a:cubicBezTo>
                    <a:cubicBezTo>
                      <a:pt x="278" y="328"/>
                      <a:pt x="274" y="324"/>
                      <a:pt x="271" y="321"/>
                    </a:cubicBezTo>
                    <a:cubicBezTo>
                      <a:pt x="267" y="317"/>
                      <a:pt x="263" y="314"/>
                      <a:pt x="259" y="310"/>
                    </a:cubicBezTo>
                    <a:cubicBezTo>
                      <a:pt x="228" y="284"/>
                      <a:pt x="193" y="266"/>
                      <a:pt x="162" y="247"/>
                    </a:cubicBezTo>
                    <a:cubicBezTo>
                      <a:pt x="146" y="238"/>
                      <a:pt x="131" y="229"/>
                      <a:pt x="118" y="220"/>
                    </a:cubicBezTo>
                    <a:cubicBezTo>
                      <a:pt x="104" y="210"/>
                      <a:pt x="91" y="200"/>
                      <a:pt x="80" y="189"/>
                    </a:cubicBezTo>
                    <a:cubicBezTo>
                      <a:pt x="78" y="186"/>
                      <a:pt x="75" y="183"/>
                      <a:pt x="72" y="180"/>
                    </a:cubicBezTo>
                    <a:cubicBezTo>
                      <a:pt x="70" y="177"/>
                      <a:pt x="67" y="175"/>
                      <a:pt x="65" y="172"/>
                    </a:cubicBezTo>
                    <a:cubicBezTo>
                      <a:pt x="62" y="169"/>
                      <a:pt x="60" y="166"/>
                      <a:pt x="58" y="163"/>
                    </a:cubicBezTo>
                    <a:cubicBezTo>
                      <a:pt x="56" y="160"/>
                      <a:pt x="53" y="157"/>
                      <a:pt x="51" y="154"/>
                    </a:cubicBezTo>
                    <a:cubicBezTo>
                      <a:pt x="47" y="149"/>
                      <a:pt x="43" y="143"/>
                      <a:pt x="40" y="137"/>
                    </a:cubicBezTo>
                    <a:cubicBezTo>
                      <a:pt x="36" y="131"/>
                      <a:pt x="33" y="126"/>
                      <a:pt x="30" y="120"/>
                    </a:cubicBezTo>
                    <a:cubicBezTo>
                      <a:pt x="18" y="97"/>
                      <a:pt x="12" y="76"/>
                      <a:pt x="7" y="58"/>
                    </a:cubicBezTo>
                    <a:cubicBezTo>
                      <a:pt x="3" y="40"/>
                      <a:pt x="2" y="25"/>
                      <a:pt x="1" y="16"/>
                    </a:cubicBezTo>
                    <a:cubicBezTo>
                      <a:pt x="1" y="11"/>
                      <a:pt x="1" y="7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7714164" y="1362075"/>
                <a:ext cx="1809750" cy="4330700"/>
              </a:xfrm>
              <a:custGeom>
                <a:avLst/>
                <a:gdLst>
                  <a:gd name="T0" fmla="*/ 0 w 482"/>
                  <a:gd name="T1" fmla="*/ 16 h 1152"/>
                  <a:gd name="T2" fmla="*/ 73 w 482"/>
                  <a:gd name="T3" fmla="*/ 194 h 1152"/>
                  <a:gd name="T4" fmla="*/ 250 w 482"/>
                  <a:gd name="T5" fmla="*/ 320 h 1152"/>
                  <a:gd name="T6" fmla="*/ 280 w 482"/>
                  <a:gd name="T7" fmla="*/ 352 h 1152"/>
                  <a:gd name="T8" fmla="*/ 289 w 482"/>
                  <a:gd name="T9" fmla="*/ 364 h 1152"/>
                  <a:gd name="T10" fmla="*/ 323 w 482"/>
                  <a:gd name="T11" fmla="*/ 542 h 1152"/>
                  <a:gd name="T12" fmla="*/ 293 w 482"/>
                  <a:gd name="T13" fmla="*/ 727 h 1152"/>
                  <a:gd name="T14" fmla="*/ 287 w 482"/>
                  <a:gd name="T15" fmla="*/ 773 h 1152"/>
                  <a:gd name="T16" fmla="*/ 286 w 482"/>
                  <a:gd name="T17" fmla="*/ 788 h 1152"/>
                  <a:gd name="T18" fmla="*/ 345 w 482"/>
                  <a:gd name="T19" fmla="*/ 1008 h 1152"/>
                  <a:gd name="T20" fmla="*/ 389 w 482"/>
                  <a:gd name="T21" fmla="*/ 1069 h 1152"/>
                  <a:gd name="T22" fmla="*/ 482 w 482"/>
                  <a:gd name="T23" fmla="*/ 1152 h 1152"/>
                  <a:gd name="T24" fmla="*/ 470 w 482"/>
                  <a:gd name="T25" fmla="*/ 1143 h 1152"/>
                  <a:gd name="T26" fmla="*/ 364 w 482"/>
                  <a:gd name="T27" fmla="*/ 1036 h 1152"/>
                  <a:gd name="T28" fmla="*/ 340 w 482"/>
                  <a:gd name="T29" fmla="*/ 997 h 1152"/>
                  <a:gd name="T30" fmla="*/ 291 w 482"/>
                  <a:gd name="T31" fmla="*/ 758 h 1152"/>
                  <a:gd name="T32" fmla="*/ 307 w 482"/>
                  <a:gd name="T33" fmla="*/ 667 h 1152"/>
                  <a:gd name="T34" fmla="*/ 327 w 482"/>
                  <a:gd name="T35" fmla="*/ 480 h 1152"/>
                  <a:gd name="T36" fmla="*/ 287 w 482"/>
                  <a:gd name="T37" fmla="*/ 356 h 1152"/>
                  <a:gd name="T38" fmla="*/ 273 w 482"/>
                  <a:gd name="T39" fmla="*/ 339 h 1152"/>
                  <a:gd name="T40" fmla="*/ 157 w 482"/>
                  <a:gd name="T41" fmla="*/ 255 h 1152"/>
                  <a:gd name="T42" fmla="*/ 25 w 482"/>
                  <a:gd name="T43" fmla="*/ 122 h 1152"/>
                  <a:gd name="T44" fmla="*/ 0 w 482"/>
                  <a:gd name="T45" fmla="*/ 4 h 1152"/>
                  <a:gd name="T46" fmla="*/ 0 w 482"/>
                  <a:gd name="T47" fmla="*/ 16 h 1152"/>
                  <a:gd name="T48" fmla="*/ 36 w 482"/>
                  <a:gd name="T49" fmla="*/ 138 h 1152"/>
                  <a:gd name="T50" fmla="*/ 114 w 482"/>
                  <a:gd name="T51" fmla="*/ 223 h 1152"/>
                  <a:gd name="T52" fmla="*/ 266 w 482"/>
                  <a:gd name="T53" fmla="*/ 324 h 1152"/>
                  <a:gd name="T54" fmla="*/ 289 w 482"/>
                  <a:gd name="T55" fmla="*/ 350 h 1152"/>
                  <a:gd name="T56" fmla="*/ 321 w 482"/>
                  <a:gd name="T57" fmla="*/ 417 h 1152"/>
                  <a:gd name="T58" fmla="*/ 313 w 482"/>
                  <a:gd name="T59" fmla="*/ 668 h 1152"/>
                  <a:gd name="T60" fmla="*/ 343 w 482"/>
                  <a:gd name="T61" fmla="*/ 996 h 1152"/>
                  <a:gd name="T62" fmla="*/ 367 w 482"/>
                  <a:gd name="T63" fmla="*/ 1035 h 1152"/>
                  <a:gd name="T64" fmla="*/ 470 w 482"/>
                  <a:gd name="T65" fmla="*/ 1143 h 1152"/>
                  <a:gd name="T66" fmla="*/ 482 w 482"/>
                  <a:gd name="T67" fmla="*/ 1152 h 1152"/>
                  <a:gd name="T68" fmla="*/ 392 w 482"/>
                  <a:gd name="T69" fmla="*/ 1067 h 1152"/>
                  <a:gd name="T70" fmla="*/ 350 w 482"/>
                  <a:gd name="T71" fmla="*/ 1005 h 1152"/>
                  <a:gd name="T72" fmla="*/ 296 w 482"/>
                  <a:gd name="T73" fmla="*/ 789 h 1152"/>
                  <a:gd name="T74" fmla="*/ 297 w 482"/>
                  <a:gd name="T75" fmla="*/ 774 h 1152"/>
                  <a:gd name="T76" fmla="*/ 303 w 482"/>
                  <a:gd name="T77" fmla="*/ 729 h 1152"/>
                  <a:gd name="T78" fmla="*/ 335 w 482"/>
                  <a:gd name="T79" fmla="*/ 543 h 1152"/>
                  <a:gd name="T80" fmla="*/ 293 w 482"/>
                  <a:gd name="T81" fmla="*/ 352 h 1152"/>
                  <a:gd name="T82" fmla="*/ 278 w 482"/>
                  <a:gd name="T83" fmla="*/ 333 h 1152"/>
                  <a:gd name="T84" fmla="*/ 160 w 482"/>
                  <a:gd name="T85" fmla="*/ 249 h 1152"/>
                  <a:gd name="T86" fmla="*/ 49 w 482"/>
                  <a:gd name="T87" fmla="*/ 155 h 1152"/>
                  <a:gd name="T88" fmla="*/ 6 w 482"/>
                  <a:gd name="T89" fmla="*/ 58 h 1152"/>
                  <a:gd name="T90" fmla="*/ 0 w 482"/>
                  <a:gd name="T91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82" h="1152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26"/>
                      <a:pt x="0" y="40"/>
                      <a:pt x="4" y="59"/>
                    </a:cubicBezTo>
                    <a:cubicBezTo>
                      <a:pt x="7" y="77"/>
                      <a:pt x="13" y="99"/>
                      <a:pt x="24" y="122"/>
                    </a:cubicBezTo>
                    <a:cubicBezTo>
                      <a:pt x="35" y="146"/>
                      <a:pt x="52" y="171"/>
                      <a:pt x="73" y="194"/>
                    </a:cubicBezTo>
                    <a:cubicBezTo>
                      <a:pt x="84" y="206"/>
                      <a:pt x="97" y="217"/>
                      <a:pt x="111" y="227"/>
                    </a:cubicBezTo>
                    <a:cubicBezTo>
                      <a:pt x="125" y="238"/>
                      <a:pt x="140" y="247"/>
                      <a:pt x="156" y="257"/>
                    </a:cubicBezTo>
                    <a:cubicBezTo>
                      <a:pt x="187" y="276"/>
                      <a:pt x="220" y="294"/>
                      <a:pt x="250" y="320"/>
                    </a:cubicBezTo>
                    <a:cubicBezTo>
                      <a:pt x="254" y="323"/>
                      <a:pt x="257" y="326"/>
                      <a:pt x="261" y="330"/>
                    </a:cubicBezTo>
                    <a:cubicBezTo>
                      <a:pt x="264" y="333"/>
                      <a:pt x="267" y="337"/>
                      <a:pt x="271" y="340"/>
                    </a:cubicBezTo>
                    <a:cubicBezTo>
                      <a:pt x="274" y="344"/>
                      <a:pt x="277" y="348"/>
                      <a:pt x="280" y="352"/>
                    </a:cubicBezTo>
                    <a:cubicBezTo>
                      <a:pt x="281" y="353"/>
                      <a:pt x="282" y="354"/>
                      <a:pt x="282" y="355"/>
                    </a:cubicBezTo>
                    <a:cubicBezTo>
                      <a:pt x="284" y="358"/>
                      <a:pt x="284" y="358"/>
                      <a:pt x="284" y="358"/>
                    </a:cubicBezTo>
                    <a:cubicBezTo>
                      <a:pt x="289" y="364"/>
                      <a:pt x="289" y="364"/>
                      <a:pt x="289" y="364"/>
                    </a:cubicBezTo>
                    <a:cubicBezTo>
                      <a:pt x="299" y="381"/>
                      <a:pt x="307" y="399"/>
                      <a:pt x="313" y="419"/>
                    </a:cubicBezTo>
                    <a:cubicBezTo>
                      <a:pt x="319" y="439"/>
                      <a:pt x="322" y="459"/>
                      <a:pt x="324" y="480"/>
                    </a:cubicBezTo>
                    <a:cubicBezTo>
                      <a:pt x="325" y="500"/>
                      <a:pt x="325" y="521"/>
                      <a:pt x="323" y="542"/>
                    </a:cubicBezTo>
                    <a:cubicBezTo>
                      <a:pt x="322" y="563"/>
                      <a:pt x="320" y="584"/>
                      <a:pt x="316" y="605"/>
                    </a:cubicBezTo>
                    <a:cubicBezTo>
                      <a:pt x="313" y="625"/>
                      <a:pt x="309" y="646"/>
                      <a:pt x="305" y="666"/>
                    </a:cubicBezTo>
                    <a:cubicBezTo>
                      <a:pt x="300" y="687"/>
                      <a:pt x="296" y="707"/>
                      <a:pt x="293" y="727"/>
                    </a:cubicBezTo>
                    <a:cubicBezTo>
                      <a:pt x="292" y="732"/>
                      <a:pt x="291" y="738"/>
                      <a:pt x="291" y="743"/>
                    </a:cubicBezTo>
                    <a:cubicBezTo>
                      <a:pt x="290" y="748"/>
                      <a:pt x="289" y="753"/>
                      <a:pt x="288" y="758"/>
                    </a:cubicBezTo>
                    <a:cubicBezTo>
                      <a:pt x="288" y="763"/>
                      <a:pt x="287" y="768"/>
                      <a:pt x="287" y="773"/>
                    </a:cubicBezTo>
                    <a:cubicBezTo>
                      <a:pt x="287" y="777"/>
                      <a:pt x="287" y="777"/>
                      <a:pt x="287" y="777"/>
                    </a:cubicBezTo>
                    <a:cubicBezTo>
                      <a:pt x="286" y="778"/>
                      <a:pt x="286" y="779"/>
                      <a:pt x="286" y="781"/>
                    </a:cubicBezTo>
                    <a:cubicBezTo>
                      <a:pt x="286" y="788"/>
                      <a:pt x="286" y="788"/>
                      <a:pt x="286" y="788"/>
                    </a:cubicBezTo>
                    <a:cubicBezTo>
                      <a:pt x="284" y="828"/>
                      <a:pt x="289" y="867"/>
                      <a:pt x="299" y="903"/>
                    </a:cubicBezTo>
                    <a:cubicBezTo>
                      <a:pt x="309" y="938"/>
                      <a:pt x="323" y="970"/>
                      <a:pt x="339" y="998"/>
                    </a:cubicBezTo>
                    <a:cubicBezTo>
                      <a:pt x="341" y="1002"/>
                      <a:pt x="343" y="1005"/>
                      <a:pt x="345" y="1008"/>
                    </a:cubicBezTo>
                    <a:cubicBezTo>
                      <a:pt x="347" y="1012"/>
                      <a:pt x="349" y="1015"/>
                      <a:pt x="351" y="1018"/>
                    </a:cubicBezTo>
                    <a:cubicBezTo>
                      <a:pt x="355" y="1025"/>
                      <a:pt x="359" y="1031"/>
                      <a:pt x="363" y="1037"/>
                    </a:cubicBezTo>
                    <a:cubicBezTo>
                      <a:pt x="372" y="1049"/>
                      <a:pt x="380" y="1060"/>
                      <a:pt x="389" y="1069"/>
                    </a:cubicBezTo>
                    <a:cubicBezTo>
                      <a:pt x="405" y="1089"/>
                      <a:pt x="422" y="1105"/>
                      <a:pt x="436" y="1117"/>
                    </a:cubicBezTo>
                    <a:cubicBezTo>
                      <a:pt x="450" y="1129"/>
                      <a:pt x="462" y="1138"/>
                      <a:pt x="470" y="1144"/>
                    </a:cubicBezTo>
                    <a:cubicBezTo>
                      <a:pt x="478" y="1149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78" y="1149"/>
                      <a:pt x="470" y="1143"/>
                    </a:cubicBezTo>
                    <a:cubicBezTo>
                      <a:pt x="462" y="1138"/>
                      <a:pt x="450" y="1129"/>
                      <a:pt x="436" y="1117"/>
                    </a:cubicBezTo>
                    <a:cubicBezTo>
                      <a:pt x="423" y="1104"/>
                      <a:pt x="406" y="1089"/>
                      <a:pt x="390" y="1069"/>
                    </a:cubicBezTo>
                    <a:cubicBezTo>
                      <a:pt x="381" y="1059"/>
                      <a:pt x="373" y="1048"/>
                      <a:pt x="364" y="1036"/>
                    </a:cubicBezTo>
                    <a:cubicBezTo>
                      <a:pt x="360" y="1030"/>
                      <a:pt x="356" y="1024"/>
                      <a:pt x="352" y="1017"/>
                    </a:cubicBezTo>
                    <a:cubicBezTo>
                      <a:pt x="350" y="1014"/>
                      <a:pt x="348" y="1011"/>
                      <a:pt x="346" y="1008"/>
                    </a:cubicBezTo>
                    <a:cubicBezTo>
                      <a:pt x="344" y="1004"/>
                      <a:pt x="342" y="1001"/>
                      <a:pt x="340" y="997"/>
                    </a:cubicBezTo>
                    <a:cubicBezTo>
                      <a:pt x="325" y="969"/>
                      <a:pt x="311" y="938"/>
                      <a:pt x="301" y="902"/>
                    </a:cubicBezTo>
                    <a:cubicBezTo>
                      <a:pt x="292" y="867"/>
                      <a:pt x="286" y="828"/>
                      <a:pt x="289" y="788"/>
                    </a:cubicBezTo>
                    <a:cubicBezTo>
                      <a:pt x="289" y="778"/>
                      <a:pt x="290" y="768"/>
                      <a:pt x="291" y="758"/>
                    </a:cubicBezTo>
                    <a:cubicBezTo>
                      <a:pt x="292" y="753"/>
                      <a:pt x="292" y="748"/>
                      <a:pt x="293" y="743"/>
                    </a:cubicBezTo>
                    <a:cubicBezTo>
                      <a:pt x="294" y="738"/>
                      <a:pt x="295" y="733"/>
                      <a:pt x="296" y="728"/>
                    </a:cubicBezTo>
                    <a:cubicBezTo>
                      <a:pt x="299" y="708"/>
                      <a:pt x="303" y="687"/>
                      <a:pt x="307" y="667"/>
                    </a:cubicBezTo>
                    <a:cubicBezTo>
                      <a:pt x="312" y="647"/>
                      <a:pt x="316" y="626"/>
                      <a:pt x="319" y="605"/>
                    </a:cubicBezTo>
                    <a:cubicBezTo>
                      <a:pt x="322" y="584"/>
                      <a:pt x="325" y="564"/>
                      <a:pt x="326" y="543"/>
                    </a:cubicBezTo>
                    <a:cubicBezTo>
                      <a:pt x="328" y="522"/>
                      <a:pt x="328" y="500"/>
                      <a:pt x="327" y="480"/>
                    </a:cubicBezTo>
                    <a:cubicBezTo>
                      <a:pt x="325" y="459"/>
                      <a:pt x="322" y="438"/>
                      <a:pt x="316" y="418"/>
                    </a:cubicBezTo>
                    <a:cubicBezTo>
                      <a:pt x="310" y="398"/>
                      <a:pt x="302" y="380"/>
                      <a:pt x="291" y="363"/>
                    </a:cubicBezTo>
                    <a:cubicBezTo>
                      <a:pt x="287" y="356"/>
                      <a:pt x="287" y="356"/>
                      <a:pt x="287" y="356"/>
                    </a:cubicBezTo>
                    <a:cubicBezTo>
                      <a:pt x="285" y="353"/>
                      <a:pt x="285" y="353"/>
                      <a:pt x="285" y="353"/>
                    </a:cubicBezTo>
                    <a:cubicBezTo>
                      <a:pt x="284" y="352"/>
                      <a:pt x="283" y="351"/>
                      <a:pt x="282" y="350"/>
                    </a:cubicBezTo>
                    <a:cubicBezTo>
                      <a:pt x="279" y="346"/>
                      <a:pt x="276" y="342"/>
                      <a:pt x="273" y="339"/>
                    </a:cubicBezTo>
                    <a:cubicBezTo>
                      <a:pt x="269" y="335"/>
                      <a:pt x="266" y="331"/>
                      <a:pt x="262" y="328"/>
                    </a:cubicBezTo>
                    <a:cubicBezTo>
                      <a:pt x="259" y="324"/>
                      <a:pt x="255" y="321"/>
                      <a:pt x="252" y="318"/>
                    </a:cubicBezTo>
                    <a:cubicBezTo>
                      <a:pt x="222" y="292"/>
                      <a:pt x="188" y="274"/>
                      <a:pt x="157" y="255"/>
                    </a:cubicBezTo>
                    <a:cubicBezTo>
                      <a:pt x="141" y="245"/>
                      <a:pt x="126" y="236"/>
                      <a:pt x="112" y="226"/>
                    </a:cubicBezTo>
                    <a:cubicBezTo>
                      <a:pt x="98" y="216"/>
                      <a:pt x="86" y="205"/>
                      <a:pt x="74" y="193"/>
                    </a:cubicBezTo>
                    <a:cubicBezTo>
                      <a:pt x="53" y="170"/>
                      <a:pt x="36" y="145"/>
                      <a:pt x="25" y="122"/>
                    </a:cubicBezTo>
                    <a:cubicBezTo>
                      <a:pt x="14" y="99"/>
                      <a:pt x="8" y="77"/>
                      <a:pt x="4" y="58"/>
                    </a:cubicBezTo>
                    <a:cubicBezTo>
                      <a:pt x="1" y="40"/>
                      <a:pt x="0" y="26"/>
                      <a:pt x="0" y="16"/>
                    </a:cubicBezTo>
                    <a:cubicBezTo>
                      <a:pt x="0" y="11"/>
                      <a:pt x="0" y="7"/>
                      <a:pt x="0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4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25"/>
                      <a:pt x="1" y="40"/>
                      <a:pt x="5" y="58"/>
                    </a:cubicBezTo>
                    <a:cubicBezTo>
                      <a:pt x="9" y="76"/>
                      <a:pt x="15" y="98"/>
                      <a:pt x="27" y="121"/>
                    </a:cubicBezTo>
                    <a:cubicBezTo>
                      <a:pt x="30" y="127"/>
                      <a:pt x="33" y="132"/>
                      <a:pt x="36" y="138"/>
                    </a:cubicBezTo>
                    <a:cubicBezTo>
                      <a:pt x="40" y="144"/>
                      <a:pt x="44" y="150"/>
                      <a:pt x="48" y="156"/>
                    </a:cubicBezTo>
                    <a:cubicBezTo>
                      <a:pt x="56" y="168"/>
                      <a:pt x="66" y="180"/>
                      <a:pt x="77" y="191"/>
                    </a:cubicBezTo>
                    <a:cubicBezTo>
                      <a:pt x="88" y="202"/>
                      <a:pt x="100" y="213"/>
                      <a:pt x="114" y="223"/>
                    </a:cubicBezTo>
                    <a:cubicBezTo>
                      <a:pt x="128" y="233"/>
                      <a:pt x="143" y="242"/>
                      <a:pt x="159" y="251"/>
                    </a:cubicBezTo>
                    <a:cubicBezTo>
                      <a:pt x="190" y="270"/>
                      <a:pt x="224" y="288"/>
                      <a:pt x="255" y="314"/>
                    </a:cubicBezTo>
                    <a:cubicBezTo>
                      <a:pt x="259" y="317"/>
                      <a:pt x="262" y="321"/>
                      <a:pt x="266" y="324"/>
                    </a:cubicBezTo>
                    <a:cubicBezTo>
                      <a:pt x="270" y="328"/>
                      <a:pt x="273" y="332"/>
                      <a:pt x="277" y="335"/>
                    </a:cubicBezTo>
                    <a:cubicBezTo>
                      <a:pt x="280" y="339"/>
                      <a:pt x="283" y="343"/>
                      <a:pt x="286" y="347"/>
                    </a:cubicBezTo>
                    <a:cubicBezTo>
                      <a:pt x="287" y="348"/>
                      <a:pt x="288" y="349"/>
                      <a:pt x="289" y="350"/>
                    </a:cubicBezTo>
                    <a:cubicBezTo>
                      <a:pt x="291" y="353"/>
                      <a:pt x="291" y="353"/>
                      <a:pt x="291" y="353"/>
                    </a:cubicBezTo>
                    <a:cubicBezTo>
                      <a:pt x="295" y="360"/>
                      <a:pt x="295" y="360"/>
                      <a:pt x="295" y="360"/>
                    </a:cubicBezTo>
                    <a:cubicBezTo>
                      <a:pt x="306" y="377"/>
                      <a:pt x="315" y="396"/>
                      <a:pt x="321" y="417"/>
                    </a:cubicBezTo>
                    <a:cubicBezTo>
                      <a:pt x="333" y="457"/>
                      <a:pt x="335" y="501"/>
                      <a:pt x="332" y="543"/>
                    </a:cubicBezTo>
                    <a:cubicBezTo>
                      <a:pt x="331" y="564"/>
                      <a:pt x="328" y="585"/>
                      <a:pt x="325" y="606"/>
                    </a:cubicBezTo>
                    <a:cubicBezTo>
                      <a:pt x="321" y="627"/>
                      <a:pt x="317" y="648"/>
                      <a:pt x="313" y="668"/>
                    </a:cubicBezTo>
                    <a:cubicBezTo>
                      <a:pt x="304" y="709"/>
                      <a:pt x="295" y="749"/>
                      <a:pt x="294" y="788"/>
                    </a:cubicBezTo>
                    <a:cubicBezTo>
                      <a:pt x="291" y="828"/>
                      <a:pt x="296" y="866"/>
                      <a:pt x="305" y="901"/>
                    </a:cubicBezTo>
                    <a:cubicBezTo>
                      <a:pt x="314" y="936"/>
                      <a:pt x="328" y="968"/>
                      <a:pt x="343" y="996"/>
                    </a:cubicBezTo>
                    <a:cubicBezTo>
                      <a:pt x="345" y="999"/>
                      <a:pt x="347" y="1003"/>
                      <a:pt x="349" y="1006"/>
                    </a:cubicBezTo>
                    <a:cubicBezTo>
                      <a:pt x="351" y="1009"/>
                      <a:pt x="352" y="1013"/>
                      <a:pt x="355" y="1016"/>
                    </a:cubicBezTo>
                    <a:cubicBezTo>
                      <a:pt x="359" y="1022"/>
                      <a:pt x="363" y="1029"/>
                      <a:pt x="367" y="1035"/>
                    </a:cubicBezTo>
                    <a:cubicBezTo>
                      <a:pt x="375" y="1046"/>
                      <a:pt x="383" y="1058"/>
                      <a:pt x="391" y="1067"/>
                    </a:cubicBezTo>
                    <a:cubicBezTo>
                      <a:pt x="407" y="1088"/>
                      <a:pt x="423" y="1103"/>
                      <a:pt x="437" y="1116"/>
                    </a:cubicBezTo>
                    <a:cubicBezTo>
                      <a:pt x="451" y="1128"/>
                      <a:pt x="462" y="1138"/>
                      <a:pt x="470" y="1143"/>
                    </a:cubicBezTo>
                    <a:cubicBezTo>
                      <a:pt x="478" y="1149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78" y="1149"/>
                      <a:pt x="470" y="1143"/>
                    </a:cubicBezTo>
                    <a:cubicBezTo>
                      <a:pt x="462" y="1137"/>
                      <a:pt x="451" y="1128"/>
                      <a:pt x="437" y="1115"/>
                    </a:cubicBezTo>
                    <a:cubicBezTo>
                      <a:pt x="424" y="1103"/>
                      <a:pt x="408" y="1087"/>
                      <a:pt x="392" y="1067"/>
                    </a:cubicBezTo>
                    <a:cubicBezTo>
                      <a:pt x="384" y="1057"/>
                      <a:pt x="376" y="1045"/>
                      <a:pt x="368" y="1034"/>
                    </a:cubicBezTo>
                    <a:cubicBezTo>
                      <a:pt x="364" y="1028"/>
                      <a:pt x="360" y="1021"/>
                      <a:pt x="356" y="1015"/>
                    </a:cubicBezTo>
                    <a:cubicBezTo>
                      <a:pt x="354" y="1012"/>
                      <a:pt x="352" y="1009"/>
                      <a:pt x="350" y="1005"/>
                    </a:cubicBezTo>
                    <a:cubicBezTo>
                      <a:pt x="348" y="1002"/>
                      <a:pt x="346" y="998"/>
                      <a:pt x="344" y="995"/>
                    </a:cubicBezTo>
                    <a:cubicBezTo>
                      <a:pt x="330" y="967"/>
                      <a:pt x="316" y="936"/>
                      <a:pt x="307" y="901"/>
                    </a:cubicBezTo>
                    <a:cubicBezTo>
                      <a:pt x="298" y="866"/>
                      <a:pt x="294" y="828"/>
                      <a:pt x="296" y="789"/>
                    </a:cubicBezTo>
                    <a:cubicBezTo>
                      <a:pt x="296" y="781"/>
                      <a:pt x="296" y="781"/>
                      <a:pt x="296" y="781"/>
                    </a:cubicBezTo>
                    <a:cubicBezTo>
                      <a:pt x="297" y="780"/>
                      <a:pt x="297" y="779"/>
                      <a:pt x="297" y="778"/>
                    </a:cubicBezTo>
                    <a:cubicBezTo>
                      <a:pt x="297" y="774"/>
                      <a:pt x="297" y="774"/>
                      <a:pt x="297" y="774"/>
                    </a:cubicBezTo>
                    <a:cubicBezTo>
                      <a:pt x="298" y="769"/>
                      <a:pt x="298" y="764"/>
                      <a:pt x="299" y="759"/>
                    </a:cubicBezTo>
                    <a:cubicBezTo>
                      <a:pt x="299" y="754"/>
                      <a:pt x="300" y="749"/>
                      <a:pt x="301" y="744"/>
                    </a:cubicBezTo>
                    <a:cubicBezTo>
                      <a:pt x="302" y="739"/>
                      <a:pt x="302" y="734"/>
                      <a:pt x="303" y="729"/>
                    </a:cubicBezTo>
                    <a:cubicBezTo>
                      <a:pt x="307" y="709"/>
                      <a:pt x="311" y="689"/>
                      <a:pt x="315" y="669"/>
                    </a:cubicBezTo>
                    <a:cubicBezTo>
                      <a:pt x="320" y="648"/>
                      <a:pt x="324" y="628"/>
                      <a:pt x="327" y="607"/>
                    </a:cubicBezTo>
                    <a:cubicBezTo>
                      <a:pt x="331" y="586"/>
                      <a:pt x="333" y="564"/>
                      <a:pt x="335" y="543"/>
                    </a:cubicBezTo>
                    <a:cubicBezTo>
                      <a:pt x="338" y="501"/>
                      <a:pt x="336" y="457"/>
                      <a:pt x="324" y="416"/>
                    </a:cubicBezTo>
                    <a:cubicBezTo>
                      <a:pt x="318" y="395"/>
                      <a:pt x="309" y="376"/>
                      <a:pt x="298" y="358"/>
                    </a:cubicBezTo>
                    <a:cubicBezTo>
                      <a:pt x="293" y="352"/>
                      <a:pt x="293" y="352"/>
                      <a:pt x="293" y="352"/>
                    </a:cubicBezTo>
                    <a:cubicBezTo>
                      <a:pt x="291" y="349"/>
                      <a:pt x="291" y="349"/>
                      <a:pt x="291" y="349"/>
                    </a:cubicBezTo>
                    <a:cubicBezTo>
                      <a:pt x="290" y="347"/>
                      <a:pt x="289" y="346"/>
                      <a:pt x="288" y="345"/>
                    </a:cubicBezTo>
                    <a:cubicBezTo>
                      <a:pt x="285" y="341"/>
                      <a:pt x="282" y="337"/>
                      <a:pt x="278" y="333"/>
                    </a:cubicBezTo>
                    <a:cubicBezTo>
                      <a:pt x="275" y="330"/>
                      <a:pt x="272" y="326"/>
                      <a:pt x="268" y="322"/>
                    </a:cubicBezTo>
                    <a:cubicBezTo>
                      <a:pt x="264" y="319"/>
                      <a:pt x="260" y="315"/>
                      <a:pt x="257" y="312"/>
                    </a:cubicBezTo>
                    <a:cubicBezTo>
                      <a:pt x="226" y="286"/>
                      <a:pt x="191" y="268"/>
                      <a:pt x="160" y="249"/>
                    </a:cubicBezTo>
                    <a:cubicBezTo>
                      <a:pt x="144" y="240"/>
                      <a:pt x="129" y="231"/>
                      <a:pt x="115" y="221"/>
                    </a:cubicBezTo>
                    <a:cubicBezTo>
                      <a:pt x="102" y="212"/>
                      <a:pt x="89" y="201"/>
                      <a:pt x="78" y="190"/>
                    </a:cubicBezTo>
                    <a:cubicBezTo>
                      <a:pt x="67" y="178"/>
                      <a:pt x="58" y="167"/>
                      <a:pt x="49" y="155"/>
                    </a:cubicBezTo>
                    <a:cubicBezTo>
                      <a:pt x="45" y="149"/>
                      <a:pt x="41" y="144"/>
                      <a:pt x="38" y="138"/>
                    </a:cubicBezTo>
                    <a:cubicBezTo>
                      <a:pt x="34" y="132"/>
                      <a:pt x="31" y="126"/>
                      <a:pt x="28" y="120"/>
                    </a:cubicBezTo>
                    <a:cubicBezTo>
                      <a:pt x="16" y="98"/>
                      <a:pt x="10" y="76"/>
                      <a:pt x="6" y="58"/>
                    </a:cubicBezTo>
                    <a:cubicBezTo>
                      <a:pt x="2" y="40"/>
                      <a:pt x="1" y="25"/>
                      <a:pt x="0" y="16"/>
                    </a:cubicBezTo>
                    <a:cubicBezTo>
                      <a:pt x="0" y="11"/>
                      <a:pt x="0" y="7"/>
                      <a:pt x="0" y="4"/>
                    </a:cubicBezTo>
                    <a:cubicBezTo>
                      <a:pt x="0" y="2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2" name="Freeform 22"/>
              <p:cNvSpPr>
                <a:spLocks noEditPoints="1"/>
              </p:cNvSpPr>
              <p:nvPr/>
            </p:nvSpPr>
            <p:spPr bwMode="auto">
              <a:xfrm>
                <a:off x="7714164" y="1362075"/>
                <a:ext cx="1809750" cy="4330700"/>
              </a:xfrm>
              <a:custGeom>
                <a:avLst/>
                <a:gdLst>
                  <a:gd name="T0" fmla="*/ 482 w 482"/>
                  <a:gd name="T1" fmla="*/ 1152 h 1152"/>
                  <a:gd name="T2" fmla="*/ 482 w 482"/>
                  <a:gd name="T3" fmla="*/ 1152 h 1152"/>
                  <a:gd name="T4" fmla="*/ 0 w 482"/>
                  <a:gd name="T5" fmla="*/ 4 h 1152"/>
                  <a:gd name="T6" fmla="*/ 4 w 482"/>
                  <a:gd name="T7" fmla="*/ 58 h 1152"/>
                  <a:gd name="T8" fmla="*/ 74 w 482"/>
                  <a:gd name="T9" fmla="*/ 193 h 1152"/>
                  <a:gd name="T10" fmla="*/ 157 w 482"/>
                  <a:gd name="T11" fmla="*/ 255 h 1152"/>
                  <a:gd name="T12" fmla="*/ 262 w 482"/>
                  <a:gd name="T13" fmla="*/ 328 h 1152"/>
                  <a:gd name="T14" fmla="*/ 282 w 482"/>
                  <a:gd name="T15" fmla="*/ 350 h 1152"/>
                  <a:gd name="T16" fmla="*/ 287 w 482"/>
                  <a:gd name="T17" fmla="*/ 356 h 1152"/>
                  <a:gd name="T18" fmla="*/ 316 w 482"/>
                  <a:gd name="T19" fmla="*/ 418 h 1152"/>
                  <a:gd name="T20" fmla="*/ 326 w 482"/>
                  <a:gd name="T21" fmla="*/ 543 h 1152"/>
                  <a:gd name="T22" fmla="*/ 307 w 482"/>
                  <a:gd name="T23" fmla="*/ 667 h 1152"/>
                  <a:gd name="T24" fmla="*/ 293 w 482"/>
                  <a:gd name="T25" fmla="*/ 743 h 1152"/>
                  <a:gd name="T26" fmla="*/ 289 w 482"/>
                  <a:gd name="T27" fmla="*/ 788 h 1152"/>
                  <a:gd name="T28" fmla="*/ 340 w 482"/>
                  <a:gd name="T29" fmla="*/ 997 h 1152"/>
                  <a:gd name="T30" fmla="*/ 352 w 482"/>
                  <a:gd name="T31" fmla="*/ 1017 h 1152"/>
                  <a:gd name="T32" fmla="*/ 390 w 482"/>
                  <a:gd name="T33" fmla="*/ 1069 h 1152"/>
                  <a:gd name="T34" fmla="*/ 470 w 482"/>
                  <a:gd name="T35" fmla="*/ 1143 h 1152"/>
                  <a:gd name="T36" fmla="*/ 470 w 482"/>
                  <a:gd name="T37" fmla="*/ 1143 h 1152"/>
                  <a:gd name="T38" fmla="*/ 391 w 482"/>
                  <a:gd name="T39" fmla="*/ 1067 h 1152"/>
                  <a:gd name="T40" fmla="*/ 355 w 482"/>
                  <a:gd name="T41" fmla="*/ 1016 h 1152"/>
                  <a:gd name="T42" fmla="*/ 343 w 482"/>
                  <a:gd name="T43" fmla="*/ 996 h 1152"/>
                  <a:gd name="T44" fmla="*/ 294 w 482"/>
                  <a:gd name="T45" fmla="*/ 788 h 1152"/>
                  <a:gd name="T46" fmla="*/ 325 w 482"/>
                  <a:gd name="T47" fmla="*/ 606 h 1152"/>
                  <a:gd name="T48" fmla="*/ 321 w 482"/>
                  <a:gd name="T49" fmla="*/ 417 h 1152"/>
                  <a:gd name="T50" fmla="*/ 291 w 482"/>
                  <a:gd name="T51" fmla="*/ 353 h 1152"/>
                  <a:gd name="T52" fmla="*/ 286 w 482"/>
                  <a:gd name="T53" fmla="*/ 347 h 1152"/>
                  <a:gd name="T54" fmla="*/ 266 w 482"/>
                  <a:gd name="T55" fmla="*/ 324 h 1152"/>
                  <a:gd name="T56" fmla="*/ 159 w 482"/>
                  <a:gd name="T57" fmla="*/ 251 h 1152"/>
                  <a:gd name="T58" fmla="*/ 77 w 482"/>
                  <a:gd name="T59" fmla="*/ 191 h 1152"/>
                  <a:gd name="T60" fmla="*/ 36 w 482"/>
                  <a:gd name="T61" fmla="*/ 138 h 1152"/>
                  <a:gd name="T62" fmla="*/ 5 w 482"/>
                  <a:gd name="T63" fmla="*/ 58 h 1152"/>
                  <a:gd name="T64" fmla="*/ 0 w 482"/>
                  <a:gd name="T65" fmla="*/ 4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2" h="1152">
                    <a:moveTo>
                      <a:pt x="482" y="1152"/>
                    </a:move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26"/>
                      <a:pt x="1" y="40"/>
                      <a:pt x="4" y="58"/>
                    </a:cubicBezTo>
                    <a:cubicBezTo>
                      <a:pt x="8" y="77"/>
                      <a:pt x="14" y="99"/>
                      <a:pt x="25" y="122"/>
                    </a:cubicBezTo>
                    <a:cubicBezTo>
                      <a:pt x="36" y="145"/>
                      <a:pt x="53" y="170"/>
                      <a:pt x="74" y="193"/>
                    </a:cubicBezTo>
                    <a:cubicBezTo>
                      <a:pt x="86" y="205"/>
                      <a:pt x="98" y="216"/>
                      <a:pt x="112" y="226"/>
                    </a:cubicBezTo>
                    <a:cubicBezTo>
                      <a:pt x="126" y="236"/>
                      <a:pt x="141" y="245"/>
                      <a:pt x="157" y="255"/>
                    </a:cubicBezTo>
                    <a:cubicBezTo>
                      <a:pt x="188" y="274"/>
                      <a:pt x="222" y="292"/>
                      <a:pt x="252" y="318"/>
                    </a:cubicBezTo>
                    <a:cubicBezTo>
                      <a:pt x="255" y="321"/>
                      <a:pt x="259" y="324"/>
                      <a:pt x="262" y="328"/>
                    </a:cubicBezTo>
                    <a:cubicBezTo>
                      <a:pt x="266" y="331"/>
                      <a:pt x="269" y="335"/>
                      <a:pt x="273" y="339"/>
                    </a:cubicBezTo>
                    <a:cubicBezTo>
                      <a:pt x="276" y="342"/>
                      <a:pt x="279" y="346"/>
                      <a:pt x="282" y="350"/>
                    </a:cubicBezTo>
                    <a:cubicBezTo>
                      <a:pt x="283" y="351"/>
                      <a:pt x="284" y="352"/>
                      <a:pt x="285" y="353"/>
                    </a:cubicBezTo>
                    <a:cubicBezTo>
                      <a:pt x="287" y="356"/>
                      <a:pt x="287" y="356"/>
                      <a:pt x="287" y="356"/>
                    </a:cubicBezTo>
                    <a:cubicBezTo>
                      <a:pt x="291" y="363"/>
                      <a:pt x="291" y="363"/>
                      <a:pt x="291" y="363"/>
                    </a:cubicBezTo>
                    <a:cubicBezTo>
                      <a:pt x="302" y="380"/>
                      <a:pt x="310" y="398"/>
                      <a:pt x="316" y="418"/>
                    </a:cubicBezTo>
                    <a:cubicBezTo>
                      <a:pt x="322" y="438"/>
                      <a:pt x="325" y="459"/>
                      <a:pt x="327" y="480"/>
                    </a:cubicBezTo>
                    <a:cubicBezTo>
                      <a:pt x="328" y="500"/>
                      <a:pt x="328" y="522"/>
                      <a:pt x="326" y="543"/>
                    </a:cubicBezTo>
                    <a:cubicBezTo>
                      <a:pt x="325" y="564"/>
                      <a:pt x="322" y="584"/>
                      <a:pt x="319" y="605"/>
                    </a:cubicBezTo>
                    <a:cubicBezTo>
                      <a:pt x="316" y="626"/>
                      <a:pt x="312" y="647"/>
                      <a:pt x="307" y="667"/>
                    </a:cubicBezTo>
                    <a:cubicBezTo>
                      <a:pt x="303" y="687"/>
                      <a:pt x="299" y="708"/>
                      <a:pt x="296" y="728"/>
                    </a:cubicBezTo>
                    <a:cubicBezTo>
                      <a:pt x="295" y="733"/>
                      <a:pt x="294" y="738"/>
                      <a:pt x="293" y="743"/>
                    </a:cubicBezTo>
                    <a:cubicBezTo>
                      <a:pt x="292" y="748"/>
                      <a:pt x="292" y="753"/>
                      <a:pt x="291" y="758"/>
                    </a:cubicBezTo>
                    <a:cubicBezTo>
                      <a:pt x="290" y="768"/>
                      <a:pt x="289" y="778"/>
                      <a:pt x="289" y="788"/>
                    </a:cubicBezTo>
                    <a:cubicBezTo>
                      <a:pt x="286" y="828"/>
                      <a:pt x="292" y="867"/>
                      <a:pt x="301" y="902"/>
                    </a:cubicBezTo>
                    <a:cubicBezTo>
                      <a:pt x="311" y="938"/>
                      <a:pt x="325" y="969"/>
                      <a:pt x="340" y="997"/>
                    </a:cubicBezTo>
                    <a:cubicBezTo>
                      <a:pt x="342" y="1001"/>
                      <a:pt x="344" y="1004"/>
                      <a:pt x="346" y="1008"/>
                    </a:cubicBezTo>
                    <a:cubicBezTo>
                      <a:pt x="348" y="1011"/>
                      <a:pt x="350" y="1014"/>
                      <a:pt x="352" y="1017"/>
                    </a:cubicBezTo>
                    <a:cubicBezTo>
                      <a:pt x="356" y="1024"/>
                      <a:pt x="360" y="1030"/>
                      <a:pt x="364" y="1036"/>
                    </a:cubicBezTo>
                    <a:cubicBezTo>
                      <a:pt x="373" y="1048"/>
                      <a:pt x="381" y="1059"/>
                      <a:pt x="390" y="1069"/>
                    </a:cubicBezTo>
                    <a:cubicBezTo>
                      <a:pt x="406" y="1089"/>
                      <a:pt x="423" y="1104"/>
                      <a:pt x="436" y="1117"/>
                    </a:cubicBezTo>
                    <a:cubicBezTo>
                      <a:pt x="450" y="1129"/>
                      <a:pt x="462" y="1138"/>
                      <a:pt x="470" y="1143"/>
                    </a:cubicBezTo>
                    <a:cubicBezTo>
                      <a:pt x="478" y="1149"/>
                      <a:pt x="482" y="1152"/>
                      <a:pt x="482" y="1152"/>
                    </a:cubicBezTo>
                    <a:cubicBezTo>
                      <a:pt x="482" y="1152"/>
                      <a:pt x="478" y="1149"/>
                      <a:pt x="470" y="1143"/>
                    </a:cubicBezTo>
                    <a:cubicBezTo>
                      <a:pt x="462" y="1138"/>
                      <a:pt x="451" y="1128"/>
                      <a:pt x="437" y="1116"/>
                    </a:cubicBezTo>
                    <a:cubicBezTo>
                      <a:pt x="423" y="1103"/>
                      <a:pt x="407" y="1088"/>
                      <a:pt x="391" y="1067"/>
                    </a:cubicBezTo>
                    <a:cubicBezTo>
                      <a:pt x="383" y="1058"/>
                      <a:pt x="375" y="1046"/>
                      <a:pt x="367" y="1035"/>
                    </a:cubicBezTo>
                    <a:cubicBezTo>
                      <a:pt x="363" y="1029"/>
                      <a:pt x="359" y="1022"/>
                      <a:pt x="355" y="1016"/>
                    </a:cubicBezTo>
                    <a:cubicBezTo>
                      <a:pt x="352" y="1013"/>
                      <a:pt x="351" y="1009"/>
                      <a:pt x="349" y="1006"/>
                    </a:cubicBezTo>
                    <a:cubicBezTo>
                      <a:pt x="347" y="1003"/>
                      <a:pt x="345" y="999"/>
                      <a:pt x="343" y="996"/>
                    </a:cubicBezTo>
                    <a:cubicBezTo>
                      <a:pt x="328" y="968"/>
                      <a:pt x="314" y="936"/>
                      <a:pt x="305" y="901"/>
                    </a:cubicBezTo>
                    <a:cubicBezTo>
                      <a:pt x="296" y="866"/>
                      <a:pt x="291" y="828"/>
                      <a:pt x="294" y="788"/>
                    </a:cubicBezTo>
                    <a:cubicBezTo>
                      <a:pt x="295" y="749"/>
                      <a:pt x="304" y="709"/>
                      <a:pt x="313" y="668"/>
                    </a:cubicBezTo>
                    <a:cubicBezTo>
                      <a:pt x="317" y="648"/>
                      <a:pt x="321" y="627"/>
                      <a:pt x="325" y="606"/>
                    </a:cubicBezTo>
                    <a:cubicBezTo>
                      <a:pt x="328" y="585"/>
                      <a:pt x="331" y="564"/>
                      <a:pt x="332" y="543"/>
                    </a:cubicBezTo>
                    <a:cubicBezTo>
                      <a:pt x="335" y="501"/>
                      <a:pt x="333" y="457"/>
                      <a:pt x="321" y="417"/>
                    </a:cubicBezTo>
                    <a:cubicBezTo>
                      <a:pt x="315" y="396"/>
                      <a:pt x="306" y="377"/>
                      <a:pt x="295" y="360"/>
                    </a:cubicBezTo>
                    <a:cubicBezTo>
                      <a:pt x="291" y="353"/>
                      <a:pt x="291" y="353"/>
                      <a:pt x="291" y="353"/>
                    </a:cubicBezTo>
                    <a:cubicBezTo>
                      <a:pt x="289" y="350"/>
                      <a:pt x="289" y="350"/>
                      <a:pt x="289" y="350"/>
                    </a:cubicBezTo>
                    <a:cubicBezTo>
                      <a:pt x="288" y="349"/>
                      <a:pt x="287" y="348"/>
                      <a:pt x="286" y="347"/>
                    </a:cubicBezTo>
                    <a:cubicBezTo>
                      <a:pt x="283" y="343"/>
                      <a:pt x="280" y="339"/>
                      <a:pt x="277" y="335"/>
                    </a:cubicBezTo>
                    <a:cubicBezTo>
                      <a:pt x="273" y="332"/>
                      <a:pt x="270" y="328"/>
                      <a:pt x="266" y="324"/>
                    </a:cubicBezTo>
                    <a:cubicBezTo>
                      <a:pt x="262" y="321"/>
                      <a:pt x="259" y="317"/>
                      <a:pt x="255" y="314"/>
                    </a:cubicBezTo>
                    <a:cubicBezTo>
                      <a:pt x="224" y="288"/>
                      <a:pt x="190" y="270"/>
                      <a:pt x="159" y="251"/>
                    </a:cubicBezTo>
                    <a:cubicBezTo>
                      <a:pt x="143" y="242"/>
                      <a:pt x="128" y="233"/>
                      <a:pt x="114" y="223"/>
                    </a:cubicBezTo>
                    <a:cubicBezTo>
                      <a:pt x="100" y="213"/>
                      <a:pt x="88" y="202"/>
                      <a:pt x="77" y="191"/>
                    </a:cubicBezTo>
                    <a:cubicBezTo>
                      <a:pt x="66" y="180"/>
                      <a:pt x="56" y="168"/>
                      <a:pt x="48" y="156"/>
                    </a:cubicBezTo>
                    <a:cubicBezTo>
                      <a:pt x="44" y="150"/>
                      <a:pt x="40" y="144"/>
                      <a:pt x="36" y="138"/>
                    </a:cubicBezTo>
                    <a:cubicBezTo>
                      <a:pt x="33" y="132"/>
                      <a:pt x="30" y="127"/>
                      <a:pt x="27" y="121"/>
                    </a:cubicBezTo>
                    <a:cubicBezTo>
                      <a:pt x="15" y="98"/>
                      <a:pt x="9" y="76"/>
                      <a:pt x="5" y="58"/>
                    </a:cubicBezTo>
                    <a:cubicBezTo>
                      <a:pt x="1" y="40"/>
                      <a:pt x="0" y="25"/>
                      <a:pt x="0" y="16"/>
                    </a:cubicBezTo>
                    <a:cubicBezTo>
                      <a:pt x="0" y="11"/>
                      <a:pt x="0" y="7"/>
                      <a:pt x="0" y="4"/>
                    </a:cubicBezTo>
                    <a:cubicBezTo>
                      <a:pt x="0" y="2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endParaRPr>
              </a:p>
            </p:txBody>
          </p:sp>
        </p:grp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-1" y="-1"/>
              <a:ext cx="6082845" cy="6901050"/>
            </a:xfrm>
            <a:custGeom>
              <a:avLst/>
              <a:gdLst>
                <a:gd name="T0" fmla="*/ 853 w 1044"/>
                <a:gd name="T1" fmla="*/ 778 h 1152"/>
                <a:gd name="T2" fmla="*/ 884 w 1044"/>
                <a:gd name="T3" fmla="*/ 600 h 1152"/>
                <a:gd name="T4" fmla="*/ 837 w 1044"/>
                <a:gd name="T5" fmla="*/ 337 h 1152"/>
                <a:gd name="T6" fmla="*/ 637 w 1044"/>
                <a:gd name="T7" fmla="*/ 192 h 1152"/>
                <a:gd name="T8" fmla="*/ 561 w 1044"/>
                <a:gd name="T9" fmla="*/ 0 h 1152"/>
                <a:gd name="T10" fmla="*/ 280 w 1044"/>
                <a:gd name="T11" fmla="*/ 0 h 1152"/>
                <a:gd name="T12" fmla="*/ 0 w 1044"/>
                <a:gd name="T13" fmla="*/ 0 h 1152"/>
                <a:gd name="T14" fmla="*/ 0 w 1044"/>
                <a:gd name="T15" fmla="*/ 1152 h 1152"/>
                <a:gd name="T16" fmla="*/ 0 w 1044"/>
                <a:gd name="T17" fmla="*/ 1152 h 1152"/>
                <a:gd name="T18" fmla="*/ 280 w 1044"/>
                <a:gd name="T19" fmla="*/ 1152 h 1152"/>
                <a:gd name="T20" fmla="*/ 1044 w 1044"/>
                <a:gd name="T21" fmla="*/ 1152 h 1152"/>
                <a:gd name="T22" fmla="*/ 853 w 1044"/>
                <a:gd name="T23" fmla="*/ 778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4" h="1152">
                  <a:moveTo>
                    <a:pt x="853" y="778"/>
                  </a:moveTo>
                  <a:cubicBezTo>
                    <a:pt x="858" y="718"/>
                    <a:pt x="875" y="659"/>
                    <a:pt x="884" y="600"/>
                  </a:cubicBezTo>
                  <a:cubicBezTo>
                    <a:pt x="898" y="511"/>
                    <a:pt x="900" y="409"/>
                    <a:pt x="837" y="337"/>
                  </a:cubicBezTo>
                  <a:cubicBezTo>
                    <a:pt x="781" y="274"/>
                    <a:pt x="695" y="252"/>
                    <a:pt x="637" y="192"/>
                  </a:cubicBezTo>
                  <a:cubicBezTo>
                    <a:pt x="587" y="139"/>
                    <a:pt x="559" y="73"/>
                    <a:pt x="561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2"/>
                    <a:pt x="0" y="1152"/>
                    <a:pt x="0" y="1152"/>
                  </a:cubicBezTo>
                  <a:cubicBezTo>
                    <a:pt x="0" y="1152"/>
                    <a:pt x="0" y="1152"/>
                    <a:pt x="0" y="1152"/>
                  </a:cubicBezTo>
                  <a:cubicBezTo>
                    <a:pt x="280" y="1152"/>
                    <a:pt x="280" y="1152"/>
                    <a:pt x="280" y="1152"/>
                  </a:cubicBezTo>
                  <a:cubicBezTo>
                    <a:pt x="1044" y="1152"/>
                    <a:pt x="1044" y="1152"/>
                    <a:pt x="1044" y="1152"/>
                  </a:cubicBezTo>
                  <a:cubicBezTo>
                    <a:pt x="924" y="1070"/>
                    <a:pt x="841" y="924"/>
                    <a:pt x="853" y="7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86958" y="1190811"/>
            <a:ext cx="40473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  <a:sym typeface="字魂36号-正文宋楷" panose="02000000000000000000" pitchFamily="2" charset="-122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4" name="Freeform 176"/>
          <p:cNvSpPr>
            <a:spLocks noEditPoints="1"/>
          </p:cNvSpPr>
          <p:nvPr/>
        </p:nvSpPr>
        <p:spPr bwMode="auto">
          <a:xfrm>
            <a:off x="1118721" y="2876395"/>
            <a:ext cx="2438400" cy="2738438"/>
          </a:xfrm>
          <a:custGeom>
            <a:avLst/>
            <a:gdLst/>
            <a:ahLst/>
            <a:cxnLst>
              <a:cxn ang="0">
                <a:pos x="392" y="931"/>
              </a:cxn>
              <a:cxn ang="0">
                <a:pos x="363" y="923"/>
              </a:cxn>
              <a:cxn ang="0">
                <a:pos x="29" y="721"/>
              </a:cxn>
              <a:cxn ang="0">
                <a:pos x="0" y="668"/>
              </a:cxn>
              <a:cxn ang="0">
                <a:pos x="0" y="263"/>
              </a:cxn>
              <a:cxn ang="0">
                <a:pos x="29" y="210"/>
              </a:cxn>
              <a:cxn ang="0">
                <a:pos x="363" y="8"/>
              </a:cxn>
              <a:cxn ang="0">
                <a:pos x="392" y="0"/>
              </a:cxn>
              <a:cxn ang="0">
                <a:pos x="422" y="8"/>
              </a:cxn>
              <a:cxn ang="0">
                <a:pos x="755" y="210"/>
              </a:cxn>
              <a:cxn ang="0">
                <a:pos x="785" y="263"/>
              </a:cxn>
              <a:cxn ang="0">
                <a:pos x="785" y="668"/>
              </a:cxn>
              <a:cxn ang="0">
                <a:pos x="755" y="721"/>
              </a:cxn>
              <a:cxn ang="0">
                <a:pos x="422" y="923"/>
              </a:cxn>
              <a:cxn ang="0">
                <a:pos x="392" y="931"/>
              </a:cxn>
              <a:cxn ang="0">
                <a:pos x="392" y="14"/>
              </a:cxn>
              <a:cxn ang="0">
                <a:pos x="369" y="20"/>
              </a:cxn>
              <a:cxn ang="0">
                <a:pos x="36" y="222"/>
              </a:cxn>
              <a:cxn ang="0">
                <a:pos x="13" y="263"/>
              </a:cxn>
              <a:cxn ang="0">
                <a:pos x="13" y="668"/>
              </a:cxn>
              <a:cxn ang="0">
                <a:pos x="36" y="709"/>
              </a:cxn>
              <a:cxn ang="0">
                <a:pos x="369" y="911"/>
              </a:cxn>
              <a:cxn ang="0">
                <a:pos x="392" y="917"/>
              </a:cxn>
              <a:cxn ang="0">
                <a:pos x="415" y="911"/>
              </a:cxn>
              <a:cxn ang="0">
                <a:pos x="748" y="709"/>
              </a:cxn>
              <a:cxn ang="0">
                <a:pos x="771" y="668"/>
              </a:cxn>
              <a:cxn ang="0">
                <a:pos x="771" y="263"/>
              </a:cxn>
              <a:cxn ang="0">
                <a:pos x="748" y="222"/>
              </a:cxn>
              <a:cxn ang="0">
                <a:pos x="415" y="20"/>
              </a:cxn>
              <a:cxn ang="0">
                <a:pos x="392" y="14"/>
              </a:cxn>
            </a:cxnLst>
            <a:rect l="0" t="0" r="r" b="b"/>
            <a:pathLst>
              <a:path w="785" h="931">
                <a:moveTo>
                  <a:pt x="392" y="931"/>
                </a:moveTo>
                <a:cubicBezTo>
                  <a:pt x="381" y="931"/>
                  <a:pt x="371" y="928"/>
                  <a:pt x="363" y="923"/>
                </a:cubicBezTo>
                <a:cubicBezTo>
                  <a:pt x="29" y="721"/>
                  <a:pt x="29" y="721"/>
                  <a:pt x="29" y="721"/>
                </a:cubicBezTo>
                <a:cubicBezTo>
                  <a:pt x="13" y="711"/>
                  <a:pt x="0" y="688"/>
                  <a:pt x="0" y="668"/>
                </a:cubicBezTo>
                <a:cubicBezTo>
                  <a:pt x="0" y="263"/>
                  <a:pt x="0" y="263"/>
                  <a:pt x="0" y="263"/>
                </a:cubicBezTo>
                <a:cubicBezTo>
                  <a:pt x="0" y="243"/>
                  <a:pt x="13" y="220"/>
                  <a:pt x="29" y="210"/>
                </a:cubicBezTo>
                <a:cubicBezTo>
                  <a:pt x="363" y="8"/>
                  <a:pt x="363" y="8"/>
                  <a:pt x="363" y="8"/>
                </a:cubicBezTo>
                <a:cubicBezTo>
                  <a:pt x="371" y="3"/>
                  <a:pt x="381" y="0"/>
                  <a:pt x="392" y="0"/>
                </a:cubicBezTo>
                <a:cubicBezTo>
                  <a:pt x="403" y="0"/>
                  <a:pt x="414" y="3"/>
                  <a:pt x="422" y="8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72" y="220"/>
                  <a:pt x="785" y="243"/>
                  <a:pt x="785" y="263"/>
                </a:cubicBezTo>
                <a:cubicBezTo>
                  <a:pt x="785" y="668"/>
                  <a:pt x="785" y="668"/>
                  <a:pt x="785" y="668"/>
                </a:cubicBezTo>
                <a:cubicBezTo>
                  <a:pt x="785" y="688"/>
                  <a:pt x="772" y="711"/>
                  <a:pt x="755" y="721"/>
                </a:cubicBezTo>
                <a:cubicBezTo>
                  <a:pt x="422" y="923"/>
                  <a:pt x="422" y="923"/>
                  <a:pt x="422" y="923"/>
                </a:cubicBezTo>
                <a:cubicBezTo>
                  <a:pt x="414" y="928"/>
                  <a:pt x="403" y="931"/>
                  <a:pt x="392" y="931"/>
                </a:cubicBezTo>
                <a:close/>
                <a:moveTo>
                  <a:pt x="392" y="14"/>
                </a:moveTo>
                <a:cubicBezTo>
                  <a:pt x="383" y="14"/>
                  <a:pt x="375" y="16"/>
                  <a:pt x="369" y="20"/>
                </a:cubicBezTo>
                <a:cubicBezTo>
                  <a:pt x="36" y="222"/>
                  <a:pt x="36" y="222"/>
                  <a:pt x="36" y="222"/>
                </a:cubicBezTo>
                <a:cubicBezTo>
                  <a:pt x="23" y="229"/>
                  <a:pt x="13" y="248"/>
                  <a:pt x="13" y="263"/>
                </a:cubicBezTo>
                <a:cubicBezTo>
                  <a:pt x="13" y="668"/>
                  <a:pt x="13" y="668"/>
                  <a:pt x="13" y="668"/>
                </a:cubicBezTo>
                <a:cubicBezTo>
                  <a:pt x="13" y="683"/>
                  <a:pt x="23" y="702"/>
                  <a:pt x="36" y="709"/>
                </a:cubicBezTo>
                <a:cubicBezTo>
                  <a:pt x="369" y="911"/>
                  <a:pt x="369" y="911"/>
                  <a:pt x="369" y="911"/>
                </a:cubicBezTo>
                <a:cubicBezTo>
                  <a:pt x="375" y="915"/>
                  <a:pt x="383" y="917"/>
                  <a:pt x="392" y="917"/>
                </a:cubicBezTo>
                <a:cubicBezTo>
                  <a:pt x="401" y="917"/>
                  <a:pt x="409" y="915"/>
                  <a:pt x="415" y="911"/>
                </a:cubicBezTo>
                <a:cubicBezTo>
                  <a:pt x="748" y="709"/>
                  <a:pt x="748" y="709"/>
                  <a:pt x="748" y="709"/>
                </a:cubicBezTo>
                <a:cubicBezTo>
                  <a:pt x="761" y="702"/>
                  <a:pt x="771" y="683"/>
                  <a:pt x="771" y="668"/>
                </a:cubicBezTo>
                <a:cubicBezTo>
                  <a:pt x="771" y="263"/>
                  <a:pt x="771" y="263"/>
                  <a:pt x="771" y="263"/>
                </a:cubicBezTo>
                <a:cubicBezTo>
                  <a:pt x="771" y="248"/>
                  <a:pt x="761" y="229"/>
                  <a:pt x="748" y="222"/>
                </a:cubicBezTo>
                <a:cubicBezTo>
                  <a:pt x="415" y="20"/>
                  <a:pt x="415" y="20"/>
                  <a:pt x="415" y="20"/>
                </a:cubicBezTo>
                <a:cubicBezTo>
                  <a:pt x="409" y="16"/>
                  <a:pt x="401" y="14"/>
                  <a:pt x="392" y="14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5" name="Freeform 630"/>
          <p:cNvSpPr>
            <a:spLocks/>
          </p:cNvSpPr>
          <p:nvPr/>
        </p:nvSpPr>
        <p:spPr bwMode="auto">
          <a:xfrm>
            <a:off x="1596703" y="4705195"/>
            <a:ext cx="1478973" cy="806306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144" y="0"/>
              </a:cxn>
              <a:cxn ang="0">
                <a:pos x="290" y="69"/>
              </a:cxn>
              <a:cxn ang="0">
                <a:pos x="144" y="137"/>
              </a:cxn>
              <a:cxn ang="0">
                <a:pos x="0" y="69"/>
              </a:cxn>
            </a:cxnLst>
            <a:rect l="0" t="0" r="r" b="b"/>
            <a:pathLst>
              <a:path w="290" h="137">
                <a:moveTo>
                  <a:pt x="0" y="69"/>
                </a:moveTo>
                <a:lnTo>
                  <a:pt x="144" y="0"/>
                </a:lnTo>
                <a:lnTo>
                  <a:pt x="290" y="69"/>
                </a:lnTo>
                <a:lnTo>
                  <a:pt x="144" y="137"/>
                </a:lnTo>
                <a:lnTo>
                  <a:pt x="0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1282754" y="3595800"/>
            <a:ext cx="220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LOGO</a:t>
            </a:r>
            <a:endParaRPr lang="zh-CN" altLang="en-US" sz="5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21899" y="345130"/>
            <a:ext cx="33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EDA Data</a:t>
            </a:r>
            <a:endParaRPr lang="zh-CN" altLang="en-US" sz="3600" b="1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048030" y="323486"/>
            <a:ext cx="796454" cy="79645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021899" y="1792305"/>
            <a:ext cx="3478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Preprocessing Data</a:t>
            </a:r>
            <a:endParaRPr lang="zh-CN" altLang="en-US" sz="3600" b="1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048030" y="1770661"/>
            <a:ext cx="796454" cy="79645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02</a:t>
            </a:r>
            <a:endParaRPr lang="zh-CN" altLang="en-US" sz="40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021899" y="3239480"/>
            <a:ext cx="4158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Modeling &amp; Model selection</a:t>
            </a:r>
            <a:endParaRPr lang="zh-CN" altLang="en-US" sz="3600" b="1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48030" y="3217836"/>
            <a:ext cx="796454" cy="79645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048030" y="4665012"/>
            <a:ext cx="796454" cy="79645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04</a:t>
            </a:r>
            <a:endParaRPr lang="zh-CN" altLang="en-US" sz="40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2" name="文本框 46">
            <a:extLst>
              <a:ext uri="{FF2B5EF4-FFF2-40B4-BE49-F238E27FC236}">
                <a16:creationId xmlns:a16="http://schemas.microsoft.com/office/drawing/2014/main" id="{78823701-BBAF-0A4B-ED81-14A11FF6D47F}"/>
              </a:ext>
            </a:extLst>
          </p:cNvPr>
          <p:cNvSpPr txBox="1"/>
          <p:nvPr/>
        </p:nvSpPr>
        <p:spPr>
          <a:xfrm>
            <a:off x="8174299" y="4839056"/>
            <a:ext cx="3326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Evaluate and Select Model</a:t>
            </a:r>
            <a:endParaRPr lang="zh-CN" altLang="en-US" sz="3600" b="1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14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8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6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1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7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2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3" grpId="0"/>
      <p:bldP spid="34" grpId="0" animBg="1"/>
      <p:bldP spid="35" grpId="0" animBg="1"/>
      <p:bldP spid="36" grpId="0"/>
      <p:bldP spid="38" grpId="0"/>
      <p:bldP spid="39" grpId="0" animBg="1"/>
      <p:bldP spid="41" grpId="0"/>
      <p:bldP spid="42" grpId="0" animBg="1"/>
      <p:bldP spid="44" grpId="0"/>
      <p:bldP spid="45" grpId="0" animBg="1"/>
      <p:bldP spid="48" grpId="0" animBg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2"/>
          <p:cNvSpPr>
            <a:spLocks noGrp="1"/>
          </p:cNvSpPr>
          <p:nvPr>
            <p:ph type="body" sz="quarter" idx="4294967295"/>
          </p:nvPr>
        </p:nvSpPr>
        <p:spPr>
          <a:xfrm>
            <a:off x="6535900" y="1310409"/>
            <a:ext cx="5256212" cy="471488"/>
          </a:xfrm>
        </p:spPr>
        <p:txBody>
          <a:bodyPr>
            <a:normAutofit/>
          </a:bodyPr>
          <a:lstStyle/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Decision tree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4294967295"/>
          </p:nvPr>
        </p:nvSpPr>
        <p:spPr>
          <a:xfrm>
            <a:off x="6535900" y="1797772"/>
            <a:ext cx="5256212" cy="2357437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Trong dataset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mẫu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cỏ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tỉ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lệ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dữ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liệu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nhãn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0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1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cân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bằng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(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xấp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xỉ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50/50) do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đó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thể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lựa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chọn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Accuracy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làm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metric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đánh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giá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kết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quả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Decision tree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cho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ra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kết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quả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Accuracy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đạt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90,22%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với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chỉ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precision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đạt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0.55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A4DA4E9-5C0F-4AF1-9139-6D57BBCA2AF2}"/>
              </a:ext>
            </a:extLst>
          </p:cNvPr>
          <p:cNvGrpSpPr/>
          <p:nvPr/>
        </p:nvGrpSpPr>
        <p:grpSpPr>
          <a:xfrm>
            <a:off x="399888" y="280459"/>
            <a:ext cx="3563956" cy="940296"/>
            <a:chOff x="399888" y="280459"/>
            <a:chExt cx="3563956" cy="940296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7C51AC95-0915-4696-A22D-E31C49B84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6FA35E37-07DC-424E-A94B-FADC1B350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标题 1">
              <a:extLst>
                <a:ext uri="{FF2B5EF4-FFF2-40B4-BE49-F238E27FC236}">
                  <a16:creationId xmlns:a16="http://schemas.microsoft.com/office/drawing/2014/main" id="{803D022C-12CA-4A34-805F-7312FC446AA2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2384311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Chạy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mô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hình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EA745C6-47C5-1CC0-EFA7-7B5A73240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87" y="1546153"/>
            <a:ext cx="5487793" cy="396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8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2"/>
          <p:cNvSpPr>
            <a:spLocks noGrp="1"/>
          </p:cNvSpPr>
          <p:nvPr>
            <p:ph type="body" sz="quarter" idx="4294967295"/>
          </p:nvPr>
        </p:nvSpPr>
        <p:spPr>
          <a:xfrm>
            <a:off x="6535900" y="1310409"/>
            <a:ext cx="5256212" cy="471488"/>
          </a:xfrm>
        </p:spPr>
        <p:txBody>
          <a:bodyPr>
            <a:normAutofit/>
          </a:bodyPr>
          <a:lstStyle/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Random forest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4294967295"/>
          </p:nvPr>
        </p:nvSpPr>
        <p:spPr>
          <a:xfrm>
            <a:off x="6535900" y="1797772"/>
            <a:ext cx="5256212" cy="2357437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Random Forest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cho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ra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kết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quả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Accuracy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đạt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90,88%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với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chỉ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precision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đạt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0.71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A4DA4E9-5C0F-4AF1-9139-6D57BBCA2AF2}"/>
              </a:ext>
            </a:extLst>
          </p:cNvPr>
          <p:cNvGrpSpPr/>
          <p:nvPr/>
        </p:nvGrpSpPr>
        <p:grpSpPr>
          <a:xfrm>
            <a:off x="399888" y="280459"/>
            <a:ext cx="3563956" cy="940296"/>
            <a:chOff x="399888" y="280459"/>
            <a:chExt cx="3563956" cy="940296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7C51AC95-0915-4696-A22D-E31C49B84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6FA35E37-07DC-424E-A94B-FADC1B350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标题 1">
              <a:extLst>
                <a:ext uri="{FF2B5EF4-FFF2-40B4-BE49-F238E27FC236}">
                  <a16:creationId xmlns:a16="http://schemas.microsoft.com/office/drawing/2014/main" id="{803D022C-12CA-4A34-805F-7312FC446AA2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2384311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Chạy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mô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hình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2C4D923-51D6-F29B-4FE4-70F160894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36" y="1407525"/>
            <a:ext cx="5359656" cy="40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A4DA4E9-5C0F-4AF1-9139-6D57BBCA2AF2}"/>
              </a:ext>
            </a:extLst>
          </p:cNvPr>
          <p:cNvGrpSpPr/>
          <p:nvPr/>
        </p:nvGrpSpPr>
        <p:grpSpPr>
          <a:xfrm>
            <a:off x="399888" y="280459"/>
            <a:ext cx="6537270" cy="940296"/>
            <a:chOff x="399888" y="280459"/>
            <a:chExt cx="6537270" cy="940296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7C51AC95-0915-4696-A22D-E31C49B84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6FA35E37-07DC-424E-A94B-FADC1B350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标题 1">
              <a:extLst>
                <a:ext uri="{FF2B5EF4-FFF2-40B4-BE49-F238E27FC236}">
                  <a16:creationId xmlns:a16="http://schemas.microsoft.com/office/drawing/2014/main" id="{803D022C-12CA-4A34-805F-7312FC446AA2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5357625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Đánh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giá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kết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quả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và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lựa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chọn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mô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hình</a:t>
              </a:r>
              <a:endParaRPr lang="zh-CN" altLang="en-US" dirty="0"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CFE74143-DEA6-F26B-C51D-219636E32E36}"/>
              </a:ext>
            </a:extLst>
          </p:cNvPr>
          <p:cNvSpPr txBox="1">
            <a:spLocks/>
          </p:cNvSpPr>
          <p:nvPr/>
        </p:nvSpPr>
        <p:spPr>
          <a:xfrm>
            <a:off x="1501387" y="4287551"/>
            <a:ext cx="9697668" cy="2357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Dựa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vào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biểu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đồ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đánh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giá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Confusion Matrix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của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2 model Random Forest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Decision Tree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thể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thấy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-    Accuracy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của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RandomForest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đạt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90,88%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cao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hơn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DecisionTree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đạt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90,22%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trên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tập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Test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Tỉ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lệ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True - Positive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của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RandomForest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cao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hơn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so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với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DecisionTree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: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Precision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của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RF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đạt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0.71 (334/(334+135) ),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còn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DT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đạt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0.55 (486/(486+402))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=&gt;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Vì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vậy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nên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lựa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chọn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mô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hình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RandomForest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cho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bài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toán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dự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báo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này</a:t>
            </a:r>
            <a:r>
              <a:rPr lang="en-AU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endParaRPr lang="en-AU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439F79-DF13-8075-143C-7CABBE4E6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382" y="1253415"/>
            <a:ext cx="4182059" cy="2886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1EE02B-C7C7-5363-B202-CBE224FB4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671" y="1310573"/>
            <a:ext cx="4182059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文本框 13">
            <a:extLst>
              <a:ext uri="{FF2B5EF4-FFF2-40B4-BE49-F238E27FC236}">
                <a16:creationId xmlns:a16="http://schemas.microsoft.com/office/drawing/2014/main" id="{EFD97BB6-BAB5-4F68-ADBD-7A433FAA4CF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73505" y="1483808"/>
            <a:ext cx="7241085" cy="12988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36号-正文宋楷" panose="02000000000000000000" pitchFamily="2" charset="-122"/>
              </a:rPr>
              <a:t>Thank You All</a:t>
            </a:r>
            <a:endParaRPr lang="zh-CN" altLang="en-US" sz="8000" b="1" dirty="0"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PA_文本框 13">
            <a:extLst>
              <a:ext uri="{FF2B5EF4-FFF2-40B4-BE49-F238E27FC236}">
                <a16:creationId xmlns:a16="http://schemas.microsoft.com/office/drawing/2014/main" id="{EE8A9EF2-A849-46F6-B72D-80BBB326DE0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180408" y="5017577"/>
            <a:ext cx="1806906" cy="10050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2023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矩形 9">
            <a:extLst>
              <a:ext uri="{FF2B5EF4-FFF2-40B4-BE49-F238E27FC236}">
                <a16:creationId xmlns:a16="http://schemas.microsoft.com/office/drawing/2014/main" id="{EABEA503-BF24-40EA-8F8D-D93855119481}"/>
              </a:ext>
            </a:extLst>
          </p:cNvPr>
          <p:cNvSpPr/>
          <p:nvPr/>
        </p:nvSpPr>
        <p:spPr>
          <a:xfrm rot="5400000">
            <a:off x="8285301" y="-397467"/>
            <a:ext cx="64239" cy="699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205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204" y="2486091"/>
            <a:ext cx="12186005" cy="198302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8" name="矩形 5"/>
          <p:cNvSpPr/>
          <p:nvPr/>
        </p:nvSpPr>
        <p:spPr>
          <a:xfrm>
            <a:off x="2424127" y="2084239"/>
            <a:ext cx="1960383" cy="2786722"/>
          </a:xfrm>
          <a:custGeom>
            <a:avLst/>
            <a:gdLst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3411024 w 5606122"/>
              <a:gd name="connsiteY0" fmla="*/ 1700500 h 4820873"/>
              <a:gd name="connsiteX1" fmla="*/ 0 w 5606122"/>
              <a:gd name="connsiteY1" fmla="*/ 0 h 4820873"/>
              <a:gd name="connsiteX2" fmla="*/ 5606122 w 5606122"/>
              <a:gd name="connsiteY2" fmla="*/ 1700500 h 4820873"/>
              <a:gd name="connsiteX3" fmla="*/ 5606122 w 5606122"/>
              <a:gd name="connsiteY3" fmla="*/ 4820873 h 4820873"/>
              <a:gd name="connsiteX4" fmla="*/ 3411024 w 5606122"/>
              <a:gd name="connsiteY4" fmla="*/ 4820873 h 4820873"/>
              <a:gd name="connsiteX5" fmla="*/ 3411024 w 5606122"/>
              <a:gd name="connsiteY5" fmla="*/ 1700500 h 4820873"/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0 w 2195098"/>
              <a:gd name="connsiteY0" fmla="*/ 0 h 3120373"/>
              <a:gd name="connsiteX1" fmla="*/ 1463399 w 2195098"/>
              <a:gd name="connsiteY1" fmla="*/ 0 h 3120373"/>
              <a:gd name="connsiteX2" fmla="*/ 2195098 w 2195098"/>
              <a:gd name="connsiteY2" fmla="*/ 0 h 3120373"/>
              <a:gd name="connsiteX3" fmla="*/ 2195098 w 2195098"/>
              <a:gd name="connsiteY3" fmla="*/ 3120373 h 3120373"/>
              <a:gd name="connsiteX4" fmla="*/ 0 w 2195098"/>
              <a:gd name="connsiteY4" fmla="*/ 3120373 h 3120373"/>
              <a:gd name="connsiteX5" fmla="*/ 0 w 2195098"/>
              <a:gd name="connsiteY5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3120373 h 3120373"/>
              <a:gd name="connsiteX5" fmla="*/ 0 w 2195098"/>
              <a:gd name="connsiteY5" fmla="*/ 3120373 h 3120373"/>
              <a:gd name="connsiteX6" fmla="*/ 0 w 2195098"/>
              <a:gd name="connsiteY6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2080249 h 3120373"/>
              <a:gd name="connsiteX5" fmla="*/ 2195098 w 2195098"/>
              <a:gd name="connsiteY5" fmla="*/ 3120373 h 3120373"/>
              <a:gd name="connsiteX6" fmla="*/ 0 w 2195098"/>
              <a:gd name="connsiteY6" fmla="*/ 3120373 h 3120373"/>
              <a:gd name="connsiteX7" fmla="*/ 0 w 2195098"/>
              <a:gd name="connsiteY7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0 w 2195098"/>
              <a:gd name="connsiteY7" fmla="*/ 3120373 h 3120373"/>
              <a:gd name="connsiteX8" fmla="*/ 0 w 2195098"/>
              <a:gd name="connsiteY8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731699 w 2195098"/>
              <a:gd name="connsiteY7" fmla="*/ 3120373 h 3120373"/>
              <a:gd name="connsiteX8" fmla="*/ 0 w 2195098"/>
              <a:gd name="connsiteY8" fmla="*/ 3120373 h 3120373"/>
              <a:gd name="connsiteX9" fmla="*/ 0 w 2195098"/>
              <a:gd name="connsiteY9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1040124 h 3120373"/>
              <a:gd name="connsiteX11" fmla="*/ 0 w 2195098"/>
              <a:gd name="connsiteY11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2080249 h 3120373"/>
              <a:gd name="connsiteX11" fmla="*/ 0 w 2195098"/>
              <a:gd name="connsiteY11" fmla="*/ 1040124 h 3120373"/>
              <a:gd name="connsiteX12" fmla="*/ 0 w 2195098"/>
              <a:gd name="connsiteY12" fmla="*/ 0 h 3120373"/>
              <a:gd name="connsiteX0" fmla="*/ 0 w 2195098"/>
              <a:gd name="connsiteY0" fmla="*/ 0 h 3120373"/>
              <a:gd name="connsiteX1" fmla="*/ 487799 w 2195098"/>
              <a:gd name="connsiteY1" fmla="*/ 0 h 3120373"/>
              <a:gd name="connsiteX2" fmla="*/ 731699 w 2195098"/>
              <a:gd name="connsiteY2" fmla="*/ 0 h 3120373"/>
              <a:gd name="connsiteX3" fmla="*/ 1463399 w 2195098"/>
              <a:gd name="connsiteY3" fmla="*/ 0 h 3120373"/>
              <a:gd name="connsiteX4" fmla="*/ 2195098 w 2195098"/>
              <a:gd name="connsiteY4" fmla="*/ 0 h 3120373"/>
              <a:gd name="connsiteX5" fmla="*/ 2195098 w 2195098"/>
              <a:gd name="connsiteY5" fmla="*/ 1040125 h 3120373"/>
              <a:gd name="connsiteX6" fmla="*/ 2195098 w 2195098"/>
              <a:gd name="connsiteY6" fmla="*/ 2080249 h 3120373"/>
              <a:gd name="connsiteX7" fmla="*/ 2195098 w 2195098"/>
              <a:gd name="connsiteY7" fmla="*/ 3120373 h 3120373"/>
              <a:gd name="connsiteX8" fmla="*/ 1463399 w 2195098"/>
              <a:gd name="connsiteY8" fmla="*/ 3120373 h 3120373"/>
              <a:gd name="connsiteX9" fmla="*/ 731699 w 2195098"/>
              <a:gd name="connsiteY9" fmla="*/ 3120373 h 3120373"/>
              <a:gd name="connsiteX10" fmla="*/ 0 w 2195098"/>
              <a:gd name="connsiteY10" fmla="*/ 3120373 h 3120373"/>
              <a:gd name="connsiteX11" fmla="*/ 0 w 2195098"/>
              <a:gd name="connsiteY11" fmla="*/ 2080249 h 3120373"/>
              <a:gd name="connsiteX12" fmla="*/ 0 w 2195098"/>
              <a:gd name="connsiteY12" fmla="*/ 1040124 h 3120373"/>
              <a:gd name="connsiteX13" fmla="*/ 0 w 2195098"/>
              <a:gd name="connsiteY1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463399 w 2195098"/>
              <a:gd name="connsiteY4" fmla="*/ 0 h 3120373"/>
              <a:gd name="connsiteX5" fmla="*/ 2195098 w 2195098"/>
              <a:gd name="connsiteY5" fmla="*/ 0 h 3120373"/>
              <a:gd name="connsiteX6" fmla="*/ 2195098 w 2195098"/>
              <a:gd name="connsiteY6" fmla="*/ 1040125 h 3120373"/>
              <a:gd name="connsiteX7" fmla="*/ 2195098 w 2195098"/>
              <a:gd name="connsiteY7" fmla="*/ 2080249 h 3120373"/>
              <a:gd name="connsiteX8" fmla="*/ 2195098 w 2195098"/>
              <a:gd name="connsiteY8" fmla="*/ 3120373 h 3120373"/>
              <a:gd name="connsiteX9" fmla="*/ 1463399 w 2195098"/>
              <a:gd name="connsiteY9" fmla="*/ 3120373 h 3120373"/>
              <a:gd name="connsiteX10" fmla="*/ 731699 w 2195098"/>
              <a:gd name="connsiteY10" fmla="*/ 3120373 h 3120373"/>
              <a:gd name="connsiteX11" fmla="*/ 0 w 2195098"/>
              <a:gd name="connsiteY11" fmla="*/ 3120373 h 3120373"/>
              <a:gd name="connsiteX12" fmla="*/ 0 w 2195098"/>
              <a:gd name="connsiteY12" fmla="*/ 2080249 h 3120373"/>
              <a:gd name="connsiteX13" fmla="*/ 0 w 2195098"/>
              <a:gd name="connsiteY13" fmla="*/ 1040124 h 3120373"/>
              <a:gd name="connsiteX14" fmla="*/ 0 w 2195098"/>
              <a:gd name="connsiteY1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219499 w 2195098"/>
              <a:gd name="connsiteY4" fmla="*/ 0 h 3120373"/>
              <a:gd name="connsiteX5" fmla="*/ 1463399 w 2195098"/>
              <a:gd name="connsiteY5" fmla="*/ 0 h 3120373"/>
              <a:gd name="connsiteX6" fmla="*/ 2195098 w 2195098"/>
              <a:gd name="connsiteY6" fmla="*/ 0 h 3120373"/>
              <a:gd name="connsiteX7" fmla="*/ 2195098 w 2195098"/>
              <a:gd name="connsiteY7" fmla="*/ 1040125 h 3120373"/>
              <a:gd name="connsiteX8" fmla="*/ 2195098 w 2195098"/>
              <a:gd name="connsiteY8" fmla="*/ 2080249 h 3120373"/>
              <a:gd name="connsiteX9" fmla="*/ 2195098 w 2195098"/>
              <a:gd name="connsiteY9" fmla="*/ 3120373 h 3120373"/>
              <a:gd name="connsiteX10" fmla="*/ 1463399 w 2195098"/>
              <a:gd name="connsiteY10" fmla="*/ 3120373 h 3120373"/>
              <a:gd name="connsiteX11" fmla="*/ 731699 w 2195098"/>
              <a:gd name="connsiteY11" fmla="*/ 3120373 h 3120373"/>
              <a:gd name="connsiteX12" fmla="*/ 0 w 2195098"/>
              <a:gd name="connsiteY12" fmla="*/ 3120373 h 3120373"/>
              <a:gd name="connsiteX13" fmla="*/ 0 w 2195098"/>
              <a:gd name="connsiteY13" fmla="*/ 2080249 h 3120373"/>
              <a:gd name="connsiteX14" fmla="*/ 0 w 2195098"/>
              <a:gd name="connsiteY14" fmla="*/ 1040124 h 3120373"/>
              <a:gd name="connsiteX15" fmla="*/ 0 w 2195098"/>
              <a:gd name="connsiteY1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2195098 w 2195098"/>
              <a:gd name="connsiteY7" fmla="*/ 0 h 3120373"/>
              <a:gd name="connsiteX8" fmla="*/ 2195098 w 2195098"/>
              <a:gd name="connsiteY8" fmla="*/ 1040125 h 3120373"/>
              <a:gd name="connsiteX9" fmla="*/ 2195098 w 2195098"/>
              <a:gd name="connsiteY9" fmla="*/ 2080249 h 3120373"/>
              <a:gd name="connsiteX10" fmla="*/ 2195098 w 2195098"/>
              <a:gd name="connsiteY10" fmla="*/ 3120373 h 3120373"/>
              <a:gd name="connsiteX11" fmla="*/ 1463399 w 2195098"/>
              <a:gd name="connsiteY11" fmla="*/ 3120373 h 3120373"/>
              <a:gd name="connsiteX12" fmla="*/ 731699 w 2195098"/>
              <a:gd name="connsiteY12" fmla="*/ 3120373 h 3120373"/>
              <a:gd name="connsiteX13" fmla="*/ 0 w 2195098"/>
              <a:gd name="connsiteY13" fmla="*/ 3120373 h 3120373"/>
              <a:gd name="connsiteX14" fmla="*/ 0 w 2195098"/>
              <a:gd name="connsiteY14" fmla="*/ 2080249 h 3120373"/>
              <a:gd name="connsiteX15" fmla="*/ 0 w 2195098"/>
              <a:gd name="connsiteY15" fmla="*/ 1040124 h 3120373"/>
              <a:gd name="connsiteX16" fmla="*/ 0 w 2195098"/>
              <a:gd name="connsiteY1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951198 w 2195098"/>
              <a:gd name="connsiteY7" fmla="*/ 0 h 3120373"/>
              <a:gd name="connsiteX8" fmla="*/ 2195098 w 2195098"/>
              <a:gd name="connsiteY8" fmla="*/ 0 h 3120373"/>
              <a:gd name="connsiteX9" fmla="*/ 2195098 w 2195098"/>
              <a:gd name="connsiteY9" fmla="*/ 1040125 h 3120373"/>
              <a:gd name="connsiteX10" fmla="*/ 2195098 w 2195098"/>
              <a:gd name="connsiteY10" fmla="*/ 2080249 h 3120373"/>
              <a:gd name="connsiteX11" fmla="*/ 2195098 w 2195098"/>
              <a:gd name="connsiteY11" fmla="*/ 3120373 h 3120373"/>
              <a:gd name="connsiteX12" fmla="*/ 1463399 w 2195098"/>
              <a:gd name="connsiteY12" fmla="*/ 3120373 h 3120373"/>
              <a:gd name="connsiteX13" fmla="*/ 731699 w 2195098"/>
              <a:gd name="connsiteY13" fmla="*/ 3120373 h 3120373"/>
              <a:gd name="connsiteX14" fmla="*/ 0 w 2195098"/>
              <a:gd name="connsiteY14" fmla="*/ 3120373 h 3120373"/>
              <a:gd name="connsiteX15" fmla="*/ 0 w 2195098"/>
              <a:gd name="connsiteY15" fmla="*/ 2080249 h 3120373"/>
              <a:gd name="connsiteX16" fmla="*/ 0 w 2195098"/>
              <a:gd name="connsiteY16" fmla="*/ 1040124 h 3120373"/>
              <a:gd name="connsiteX17" fmla="*/ 0 w 2195098"/>
              <a:gd name="connsiteY1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1040125 h 3120373"/>
              <a:gd name="connsiteX11" fmla="*/ 2195098 w 2195098"/>
              <a:gd name="connsiteY11" fmla="*/ 2080249 h 3120373"/>
              <a:gd name="connsiteX12" fmla="*/ 2195098 w 2195098"/>
              <a:gd name="connsiteY12" fmla="*/ 3120373 h 3120373"/>
              <a:gd name="connsiteX13" fmla="*/ 1463399 w 2195098"/>
              <a:gd name="connsiteY13" fmla="*/ 3120373 h 3120373"/>
              <a:gd name="connsiteX14" fmla="*/ 731699 w 2195098"/>
              <a:gd name="connsiteY14" fmla="*/ 3120373 h 3120373"/>
              <a:gd name="connsiteX15" fmla="*/ 0 w 2195098"/>
              <a:gd name="connsiteY15" fmla="*/ 3120373 h 3120373"/>
              <a:gd name="connsiteX16" fmla="*/ 0 w 2195098"/>
              <a:gd name="connsiteY16" fmla="*/ 2080249 h 3120373"/>
              <a:gd name="connsiteX17" fmla="*/ 0 w 2195098"/>
              <a:gd name="connsiteY17" fmla="*/ 1040124 h 3120373"/>
              <a:gd name="connsiteX18" fmla="*/ 0 w 2195098"/>
              <a:gd name="connsiteY1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693417 h 3120373"/>
              <a:gd name="connsiteX11" fmla="*/ 2195098 w 2195098"/>
              <a:gd name="connsiteY11" fmla="*/ 1040125 h 3120373"/>
              <a:gd name="connsiteX12" fmla="*/ 2195098 w 2195098"/>
              <a:gd name="connsiteY12" fmla="*/ 2080249 h 3120373"/>
              <a:gd name="connsiteX13" fmla="*/ 2195098 w 2195098"/>
              <a:gd name="connsiteY13" fmla="*/ 3120373 h 3120373"/>
              <a:gd name="connsiteX14" fmla="*/ 1463399 w 2195098"/>
              <a:gd name="connsiteY14" fmla="*/ 3120373 h 3120373"/>
              <a:gd name="connsiteX15" fmla="*/ 731699 w 2195098"/>
              <a:gd name="connsiteY15" fmla="*/ 3120373 h 3120373"/>
              <a:gd name="connsiteX16" fmla="*/ 0 w 2195098"/>
              <a:gd name="connsiteY16" fmla="*/ 3120373 h 3120373"/>
              <a:gd name="connsiteX17" fmla="*/ 0 w 2195098"/>
              <a:gd name="connsiteY17" fmla="*/ 2080249 h 3120373"/>
              <a:gd name="connsiteX18" fmla="*/ 0 w 2195098"/>
              <a:gd name="connsiteY18" fmla="*/ 1040124 h 3120373"/>
              <a:gd name="connsiteX19" fmla="*/ 0 w 2195098"/>
              <a:gd name="connsiteY1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2080249 h 3120373"/>
              <a:gd name="connsiteX14" fmla="*/ 2195098 w 2195098"/>
              <a:gd name="connsiteY14" fmla="*/ 3120373 h 3120373"/>
              <a:gd name="connsiteX15" fmla="*/ 1463399 w 2195098"/>
              <a:gd name="connsiteY15" fmla="*/ 3120373 h 3120373"/>
              <a:gd name="connsiteX16" fmla="*/ 731699 w 2195098"/>
              <a:gd name="connsiteY16" fmla="*/ 3120373 h 3120373"/>
              <a:gd name="connsiteX17" fmla="*/ 0 w 2195098"/>
              <a:gd name="connsiteY17" fmla="*/ 3120373 h 3120373"/>
              <a:gd name="connsiteX18" fmla="*/ 0 w 2195098"/>
              <a:gd name="connsiteY18" fmla="*/ 2080249 h 3120373"/>
              <a:gd name="connsiteX19" fmla="*/ 0 w 2195098"/>
              <a:gd name="connsiteY19" fmla="*/ 1040124 h 3120373"/>
              <a:gd name="connsiteX20" fmla="*/ 0 w 2195098"/>
              <a:gd name="connsiteY2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733541 h 3120373"/>
              <a:gd name="connsiteX14" fmla="*/ 2195098 w 2195098"/>
              <a:gd name="connsiteY14" fmla="*/ 2080249 h 3120373"/>
              <a:gd name="connsiteX15" fmla="*/ 2195098 w 2195098"/>
              <a:gd name="connsiteY15" fmla="*/ 3120373 h 3120373"/>
              <a:gd name="connsiteX16" fmla="*/ 1463399 w 2195098"/>
              <a:gd name="connsiteY16" fmla="*/ 3120373 h 3120373"/>
              <a:gd name="connsiteX17" fmla="*/ 731699 w 2195098"/>
              <a:gd name="connsiteY17" fmla="*/ 3120373 h 3120373"/>
              <a:gd name="connsiteX18" fmla="*/ 0 w 2195098"/>
              <a:gd name="connsiteY18" fmla="*/ 3120373 h 3120373"/>
              <a:gd name="connsiteX19" fmla="*/ 0 w 2195098"/>
              <a:gd name="connsiteY19" fmla="*/ 2080249 h 3120373"/>
              <a:gd name="connsiteX20" fmla="*/ 0 w 2195098"/>
              <a:gd name="connsiteY20" fmla="*/ 1040124 h 3120373"/>
              <a:gd name="connsiteX21" fmla="*/ 0 w 2195098"/>
              <a:gd name="connsiteY2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3120373 h 3120373"/>
              <a:gd name="connsiteX17" fmla="*/ 1463399 w 2195098"/>
              <a:gd name="connsiteY17" fmla="*/ 3120373 h 3120373"/>
              <a:gd name="connsiteX18" fmla="*/ 731699 w 2195098"/>
              <a:gd name="connsiteY18" fmla="*/ 3120373 h 3120373"/>
              <a:gd name="connsiteX19" fmla="*/ 0 w 2195098"/>
              <a:gd name="connsiteY19" fmla="*/ 3120373 h 3120373"/>
              <a:gd name="connsiteX20" fmla="*/ 0 w 2195098"/>
              <a:gd name="connsiteY20" fmla="*/ 2080249 h 3120373"/>
              <a:gd name="connsiteX21" fmla="*/ 0 w 2195098"/>
              <a:gd name="connsiteY21" fmla="*/ 1040124 h 3120373"/>
              <a:gd name="connsiteX22" fmla="*/ 0 w 2195098"/>
              <a:gd name="connsiteY2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773665 h 3120373"/>
              <a:gd name="connsiteX17" fmla="*/ 2195098 w 2195098"/>
              <a:gd name="connsiteY17" fmla="*/ 3120373 h 3120373"/>
              <a:gd name="connsiteX18" fmla="*/ 1463399 w 2195098"/>
              <a:gd name="connsiteY18" fmla="*/ 3120373 h 3120373"/>
              <a:gd name="connsiteX19" fmla="*/ 731699 w 2195098"/>
              <a:gd name="connsiteY19" fmla="*/ 3120373 h 3120373"/>
              <a:gd name="connsiteX20" fmla="*/ 0 w 2195098"/>
              <a:gd name="connsiteY20" fmla="*/ 3120373 h 3120373"/>
              <a:gd name="connsiteX21" fmla="*/ 0 w 2195098"/>
              <a:gd name="connsiteY21" fmla="*/ 2080249 h 3120373"/>
              <a:gd name="connsiteX22" fmla="*/ 0 w 2195098"/>
              <a:gd name="connsiteY22" fmla="*/ 1040124 h 3120373"/>
              <a:gd name="connsiteX23" fmla="*/ 0 w 2195098"/>
              <a:gd name="connsiteY2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463399 w 2195098"/>
              <a:gd name="connsiteY19" fmla="*/ 3120373 h 3120373"/>
              <a:gd name="connsiteX20" fmla="*/ 731699 w 2195098"/>
              <a:gd name="connsiteY20" fmla="*/ 3120373 h 3120373"/>
              <a:gd name="connsiteX21" fmla="*/ 0 w 2195098"/>
              <a:gd name="connsiteY21" fmla="*/ 3120373 h 3120373"/>
              <a:gd name="connsiteX22" fmla="*/ 0 w 2195098"/>
              <a:gd name="connsiteY22" fmla="*/ 2080249 h 3120373"/>
              <a:gd name="connsiteX23" fmla="*/ 0 w 2195098"/>
              <a:gd name="connsiteY23" fmla="*/ 1040124 h 3120373"/>
              <a:gd name="connsiteX24" fmla="*/ 0 w 2195098"/>
              <a:gd name="connsiteY2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707299 w 2195098"/>
              <a:gd name="connsiteY19" fmla="*/ 3120373 h 3120373"/>
              <a:gd name="connsiteX20" fmla="*/ 1463399 w 2195098"/>
              <a:gd name="connsiteY20" fmla="*/ 3120373 h 3120373"/>
              <a:gd name="connsiteX21" fmla="*/ 731699 w 2195098"/>
              <a:gd name="connsiteY21" fmla="*/ 3120373 h 3120373"/>
              <a:gd name="connsiteX22" fmla="*/ 0 w 2195098"/>
              <a:gd name="connsiteY22" fmla="*/ 3120373 h 3120373"/>
              <a:gd name="connsiteX23" fmla="*/ 0 w 2195098"/>
              <a:gd name="connsiteY23" fmla="*/ 2080249 h 3120373"/>
              <a:gd name="connsiteX24" fmla="*/ 0 w 2195098"/>
              <a:gd name="connsiteY24" fmla="*/ 1040124 h 3120373"/>
              <a:gd name="connsiteX25" fmla="*/ 0 w 2195098"/>
              <a:gd name="connsiteY2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731699 w 2195098"/>
              <a:gd name="connsiteY22" fmla="*/ 3120373 h 3120373"/>
              <a:gd name="connsiteX23" fmla="*/ 0 w 2195098"/>
              <a:gd name="connsiteY23" fmla="*/ 3120373 h 3120373"/>
              <a:gd name="connsiteX24" fmla="*/ 0 w 2195098"/>
              <a:gd name="connsiteY24" fmla="*/ 2080249 h 3120373"/>
              <a:gd name="connsiteX25" fmla="*/ 0 w 2195098"/>
              <a:gd name="connsiteY25" fmla="*/ 1040124 h 3120373"/>
              <a:gd name="connsiteX26" fmla="*/ 0 w 2195098"/>
              <a:gd name="connsiteY2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975599 w 2195098"/>
              <a:gd name="connsiteY22" fmla="*/ 3120373 h 3120373"/>
              <a:gd name="connsiteX23" fmla="*/ 731699 w 2195098"/>
              <a:gd name="connsiteY23" fmla="*/ 3120373 h 3120373"/>
              <a:gd name="connsiteX24" fmla="*/ 0 w 2195098"/>
              <a:gd name="connsiteY24" fmla="*/ 3120373 h 3120373"/>
              <a:gd name="connsiteX25" fmla="*/ 0 w 2195098"/>
              <a:gd name="connsiteY25" fmla="*/ 2080249 h 3120373"/>
              <a:gd name="connsiteX26" fmla="*/ 0 w 2195098"/>
              <a:gd name="connsiteY26" fmla="*/ 1040124 h 3120373"/>
              <a:gd name="connsiteX27" fmla="*/ 0 w 2195098"/>
              <a:gd name="connsiteY2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0 w 2195098"/>
              <a:gd name="connsiteY25" fmla="*/ 3120373 h 3120373"/>
              <a:gd name="connsiteX26" fmla="*/ 0 w 2195098"/>
              <a:gd name="connsiteY26" fmla="*/ 2080249 h 3120373"/>
              <a:gd name="connsiteX27" fmla="*/ 0 w 2195098"/>
              <a:gd name="connsiteY27" fmla="*/ 1040124 h 3120373"/>
              <a:gd name="connsiteX28" fmla="*/ 0 w 2195098"/>
              <a:gd name="connsiteY2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243900 w 2195098"/>
              <a:gd name="connsiteY25" fmla="*/ 3120373 h 3120373"/>
              <a:gd name="connsiteX26" fmla="*/ 0 w 2195098"/>
              <a:gd name="connsiteY26" fmla="*/ 3120373 h 3120373"/>
              <a:gd name="connsiteX27" fmla="*/ 0 w 2195098"/>
              <a:gd name="connsiteY27" fmla="*/ 2080249 h 3120373"/>
              <a:gd name="connsiteX28" fmla="*/ 0 w 2195098"/>
              <a:gd name="connsiteY28" fmla="*/ 1040124 h 3120373"/>
              <a:gd name="connsiteX29" fmla="*/ 0 w 2195098"/>
              <a:gd name="connsiteY2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080249 h 3120373"/>
              <a:gd name="connsiteX29" fmla="*/ 0 w 2195098"/>
              <a:gd name="connsiteY29" fmla="*/ 1040124 h 3120373"/>
              <a:gd name="connsiteX30" fmla="*/ 0 w 2195098"/>
              <a:gd name="connsiteY3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426957 h 3120373"/>
              <a:gd name="connsiteX29" fmla="*/ 0 w 2195098"/>
              <a:gd name="connsiteY29" fmla="*/ 2080249 h 3120373"/>
              <a:gd name="connsiteX30" fmla="*/ 0 w 2195098"/>
              <a:gd name="connsiteY30" fmla="*/ 1040124 h 3120373"/>
              <a:gd name="connsiteX31" fmla="*/ 0 w 2195098"/>
              <a:gd name="connsiteY3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040124 h 3120373"/>
              <a:gd name="connsiteX32" fmla="*/ 0 w 2195098"/>
              <a:gd name="connsiteY3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386832 h 3120373"/>
              <a:gd name="connsiteX32" fmla="*/ 0 w 2195098"/>
              <a:gd name="connsiteY32" fmla="*/ 1040124 h 3120373"/>
              <a:gd name="connsiteX33" fmla="*/ 0 w 2195098"/>
              <a:gd name="connsiteY3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346708 h 3120373"/>
              <a:gd name="connsiteX35" fmla="*/ 0 w 2195098"/>
              <a:gd name="connsiteY3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693416 h 3120373"/>
              <a:gd name="connsiteX35" fmla="*/ 0 w 2195098"/>
              <a:gd name="connsiteY35" fmla="*/ 346708 h 3120373"/>
              <a:gd name="connsiteX36" fmla="*/ 0 w 2195098"/>
              <a:gd name="connsiteY36" fmla="*/ 0 h 3120373"/>
              <a:gd name="connsiteX0" fmla="*/ 0 w 2195098"/>
              <a:gd name="connsiteY0" fmla="*/ 0 h 3120373"/>
              <a:gd name="connsiteX1" fmla="*/ 162600 w 2195098"/>
              <a:gd name="connsiteY1" fmla="*/ 0 h 3120373"/>
              <a:gd name="connsiteX2" fmla="*/ 243900 w 2195098"/>
              <a:gd name="connsiteY2" fmla="*/ 0 h 3120373"/>
              <a:gd name="connsiteX3" fmla="*/ 487799 w 2195098"/>
              <a:gd name="connsiteY3" fmla="*/ 0 h 3120373"/>
              <a:gd name="connsiteX4" fmla="*/ 731699 w 2195098"/>
              <a:gd name="connsiteY4" fmla="*/ 0 h 3120373"/>
              <a:gd name="connsiteX5" fmla="*/ 975599 w 2195098"/>
              <a:gd name="connsiteY5" fmla="*/ 0 h 3120373"/>
              <a:gd name="connsiteX6" fmla="*/ 1219499 w 2195098"/>
              <a:gd name="connsiteY6" fmla="*/ 0 h 3120373"/>
              <a:gd name="connsiteX7" fmla="*/ 1463399 w 2195098"/>
              <a:gd name="connsiteY7" fmla="*/ 0 h 3120373"/>
              <a:gd name="connsiteX8" fmla="*/ 1707299 w 2195098"/>
              <a:gd name="connsiteY8" fmla="*/ 0 h 3120373"/>
              <a:gd name="connsiteX9" fmla="*/ 1951198 w 2195098"/>
              <a:gd name="connsiteY9" fmla="*/ 0 h 3120373"/>
              <a:gd name="connsiteX10" fmla="*/ 2195098 w 2195098"/>
              <a:gd name="connsiteY10" fmla="*/ 0 h 3120373"/>
              <a:gd name="connsiteX11" fmla="*/ 2195098 w 2195098"/>
              <a:gd name="connsiteY11" fmla="*/ 346708 h 3120373"/>
              <a:gd name="connsiteX12" fmla="*/ 2195098 w 2195098"/>
              <a:gd name="connsiteY12" fmla="*/ 693417 h 3120373"/>
              <a:gd name="connsiteX13" fmla="*/ 2195098 w 2195098"/>
              <a:gd name="connsiteY13" fmla="*/ 1040125 h 3120373"/>
              <a:gd name="connsiteX14" fmla="*/ 2195098 w 2195098"/>
              <a:gd name="connsiteY14" fmla="*/ 1386833 h 3120373"/>
              <a:gd name="connsiteX15" fmla="*/ 2195098 w 2195098"/>
              <a:gd name="connsiteY15" fmla="*/ 1733541 h 3120373"/>
              <a:gd name="connsiteX16" fmla="*/ 2195098 w 2195098"/>
              <a:gd name="connsiteY16" fmla="*/ 2080249 h 3120373"/>
              <a:gd name="connsiteX17" fmla="*/ 2195098 w 2195098"/>
              <a:gd name="connsiteY17" fmla="*/ 2426957 h 3120373"/>
              <a:gd name="connsiteX18" fmla="*/ 2195098 w 2195098"/>
              <a:gd name="connsiteY18" fmla="*/ 2773665 h 3120373"/>
              <a:gd name="connsiteX19" fmla="*/ 2195098 w 2195098"/>
              <a:gd name="connsiteY19" fmla="*/ 3120373 h 3120373"/>
              <a:gd name="connsiteX20" fmla="*/ 1951198 w 2195098"/>
              <a:gd name="connsiteY20" fmla="*/ 3120373 h 3120373"/>
              <a:gd name="connsiteX21" fmla="*/ 1707299 w 2195098"/>
              <a:gd name="connsiteY21" fmla="*/ 3120373 h 3120373"/>
              <a:gd name="connsiteX22" fmla="*/ 1463399 w 2195098"/>
              <a:gd name="connsiteY22" fmla="*/ 3120373 h 3120373"/>
              <a:gd name="connsiteX23" fmla="*/ 1219499 w 2195098"/>
              <a:gd name="connsiteY23" fmla="*/ 3120373 h 3120373"/>
              <a:gd name="connsiteX24" fmla="*/ 975599 w 2195098"/>
              <a:gd name="connsiteY24" fmla="*/ 3120373 h 3120373"/>
              <a:gd name="connsiteX25" fmla="*/ 731699 w 2195098"/>
              <a:gd name="connsiteY25" fmla="*/ 3120373 h 3120373"/>
              <a:gd name="connsiteX26" fmla="*/ 487799 w 2195098"/>
              <a:gd name="connsiteY26" fmla="*/ 3120373 h 3120373"/>
              <a:gd name="connsiteX27" fmla="*/ 243900 w 2195098"/>
              <a:gd name="connsiteY27" fmla="*/ 3120373 h 3120373"/>
              <a:gd name="connsiteX28" fmla="*/ 0 w 2195098"/>
              <a:gd name="connsiteY28" fmla="*/ 3120373 h 3120373"/>
              <a:gd name="connsiteX29" fmla="*/ 0 w 2195098"/>
              <a:gd name="connsiteY29" fmla="*/ 2773665 h 3120373"/>
              <a:gd name="connsiteX30" fmla="*/ 0 w 2195098"/>
              <a:gd name="connsiteY30" fmla="*/ 2426957 h 3120373"/>
              <a:gd name="connsiteX31" fmla="*/ 0 w 2195098"/>
              <a:gd name="connsiteY31" fmla="*/ 2080249 h 3120373"/>
              <a:gd name="connsiteX32" fmla="*/ 0 w 2195098"/>
              <a:gd name="connsiteY32" fmla="*/ 1733541 h 3120373"/>
              <a:gd name="connsiteX33" fmla="*/ 0 w 2195098"/>
              <a:gd name="connsiteY33" fmla="*/ 1386832 h 3120373"/>
              <a:gd name="connsiteX34" fmla="*/ 0 w 2195098"/>
              <a:gd name="connsiteY34" fmla="*/ 1040124 h 3120373"/>
              <a:gd name="connsiteX35" fmla="*/ 0 w 2195098"/>
              <a:gd name="connsiteY35" fmla="*/ 693416 h 3120373"/>
              <a:gd name="connsiteX36" fmla="*/ 0 w 2195098"/>
              <a:gd name="connsiteY36" fmla="*/ 346708 h 3120373"/>
              <a:gd name="connsiteX37" fmla="*/ 0 w 2195098"/>
              <a:gd name="connsiteY3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87799 w 2195098"/>
              <a:gd name="connsiteY4" fmla="*/ 0 h 3120373"/>
              <a:gd name="connsiteX5" fmla="*/ 731699 w 2195098"/>
              <a:gd name="connsiteY5" fmla="*/ 0 h 3120373"/>
              <a:gd name="connsiteX6" fmla="*/ 975599 w 2195098"/>
              <a:gd name="connsiteY6" fmla="*/ 0 h 3120373"/>
              <a:gd name="connsiteX7" fmla="*/ 1219499 w 2195098"/>
              <a:gd name="connsiteY7" fmla="*/ 0 h 3120373"/>
              <a:gd name="connsiteX8" fmla="*/ 1463399 w 2195098"/>
              <a:gd name="connsiteY8" fmla="*/ 0 h 3120373"/>
              <a:gd name="connsiteX9" fmla="*/ 1707299 w 2195098"/>
              <a:gd name="connsiteY9" fmla="*/ 0 h 3120373"/>
              <a:gd name="connsiteX10" fmla="*/ 1951198 w 2195098"/>
              <a:gd name="connsiteY10" fmla="*/ 0 h 3120373"/>
              <a:gd name="connsiteX11" fmla="*/ 2195098 w 2195098"/>
              <a:gd name="connsiteY11" fmla="*/ 0 h 3120373"/>
              <a:gd name="connsiteX12" fmla="*/ 2195098 w 2195098"/>
              <a:gd name="connsiteY12" fmla="*/ 346708 h 3120373"/>
              <a:gd name="connsiteX13" fmla="*/ 2195098 w 2195098"/>
              <a:gd name="connsiteY13" fmla="*/ 693417 h 3120373"/>
              <a:gd name="connsiteX14" fmla="*/ 2195098 w 2195098"/>
              <a:gd name="connsiteY14" fmla="*/ 1040125 h 3120373"/>
              <a:gd name="connsiteX15" fmla="*/ 2195098 w 2195098"/>
              <a:gd name="connsiteY15" fmla="*/ 1386833 h 3120373"/>
              <a:gd name="connsiteX16" fmla="*/ 2195098 w 2195098"/>
              <a:gd name="connsiteY16" fmla="*/ 1733541 h 3120373"/>
              <a:gd name="connsiteX17" fmla="*/ 2195098 w 2195098"/>
              <a:gd name="connsiteY17" fmla="*/ 2080249 h 3120373"/>
              <a:gd name="connsiteX18" fmla="*/ 2195098 w 2195098"/>
              <a:gd name="connsiteY18" fmla="*/ 2426957 h 3120373"/>
              <a:gd name="connsiteX19" fmla="*/ 2195098 w 2195098"/>
              <a:gd name="connsiteY19" fmla="*/ 2773665 h 3120373"/>
              <a:gd name="connsiteX20" fmla="*/ 2195098 w 2195098"/>
              <a:gd name="connsiteY20" fmla="*/ 3120373 h 3120373"/>
              <a:gd name="connsiteX21" fmla="*/ 1951198 w 2195098"/>
              <a:gd name="connsiteY21" fmla="*/ 3120373 h 3120373"/>
              <a:gd name="connsiteX22" fmla="*/ 1707299 w 2195098"/>
              <a:gd name="connsiteY22" fmla="*/ 3120373 h 3120373"/>
              <a:gd name="connsiteX23" fmla="*/ 1463399 w 2195098"/>
              <a:gd name="connsiteY23" fmla="*/ 3120373 h 3120373"/>
              <a:gd name="connsiteX24" fmla="*/ 1219499 w 2195098"/>
              <a:gd name="connsiteY24" fmla="*/ 3120373 h 3120373"/>
              <a:gd name="connsiteX25" fmla="*/ 975599 w 2195098"/>
              <a:gd name="connsiteY25" fmla="*/ 3120373 h 3120373"/>
              <a:gd name="connsiteX26" fmla="*/ 731699 w 2195098"/>
              <a:gd name="connsiteY26" fmla="*/ 3120373 h 3120373"/>
              <a:gd name="connsiteX27" fmla="*/ 487799 w 2195098"/>
              <a:gd name="connsiteY27" fmla="*/ 3120373 h 3120373"/>
              <a:gd name="connsiteX28" fmla="*/ 243900 w 2195098"/>
              <a:gd name="connsiteY28" fmla="*/ 3120373 h 3120373"/>
              <a:gd name="connsiteX29" fmla="*/ 0 w 2195098"/>
              <a:gd name="connsiteY29" fmla="*/ 3120373 h 3120373"/>
              <a:gd name="connsiteX30" fmla="*/ 0 w 2195098"/>
              <a:gd name="connsiteY30" fmla="*/ 2773665 h 3120373"/>
              <a:gd name="connsiteX31" fmla="*/ 0 w 2195098"/>
              <a:gd name="connsiteY31" fmla="*/ 2426957 h 3120373"/>
              <a:gd name="connsiteX32" fmla="*/ 0 w 2195098"/>
              <a:gd name="connsiteY32" fmla="*/ 2080249 h 3120373"/>
              <a:gd name="connsiteX33" fmla="*/ 0 w 2195098"/>
              <a:gd name="connsiteY33" fmla="*/ 1733541 h 3120373"/>
              <a:gd name="connsiteX34" fmla="*/ 0 w 2195098"/>
              <a:gd name="connsiteY34" fmla="*/ 1386832 h 3120373"/>
              <a:gd name="connsiteX35" fmla="*/ 0 w 2195098"/>
              <a:gd name="connsiteY35" fmla="*/ 1040124 h 3120373"/>
              <a:gd name="connsiteX36" fmla="*/ 0 w 2195098"/>
              <a:gd name="connsiteY36" fmla="*/ 693416 h 3120373"/>
              <a:gd name="connsiteX37" fmla="*/ 0 w 2195098"/>
              <a:gd name="connsiteY37" fmla="*/ 346708 h 3120373"/>
              <a:gd name="connsiteX38" fmla="*/ 0 w 2195098"/>
              <a:gd name="connsiteY3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06499 w 2195098"/>
              <a:gd name="connsiteY4" fmla="*/ 0 h 3120373"/>
              <a:gd name="connsiteX5" fmla="*/ 487799 w 2195098"/>
              <a:gd name="connsiteY5" fmla="*/ 0 h 3120373"/>
              <a:gd name="connsiteX6" fmla="*/ 731699 w 2195098"/>
              <a:gd name="connsiteY6" fmla="*/ 0 h 3120373"/>
              <a:gd name="connsiteX7" fmla="*/ 975599 w 2195098"/>
              <a:gd name="connsiteY7" fmla="*/ 0 h 3120373"/>
              <a:gd name="connsiteX8" fmla="*/ 1219499 w 2195098"/>
              <a:gd name="connsiteY8" fmla="*/ 0 h 3120373"/>
              <a:gd name="connsiteX9" fmla="*/ 1463399 w 2195098"/>
              <a:gd name="connsiteY9" fmla="*/ 0 h 3120373"/>
              <a:gd name="connsiteX10" fmla="*/ 1707299 w 2195098"/>
              <a:gd name="connsiteY10" fmla="*/ 0 h 3120373"/>
              <a:gd name="connsiteX11" fmla="*/ 1951198 w 2195098"/>
              <a:gd name="connsiteY11" fmla="*/ 0 h 3120373"/>
              <a:gd name="connsiteX12" fmla="*/ 2195098 w 2195098"/>
              <a:gd name="connsiteY12" fmla="*/ 0 h 3120373"/>
              <a:gd name="connsiteX13" fmla="*/ 2195098 w 2195098"/>
              <a:gd name="connsiteY13" fmla="*/ 346708 h 3120373"/>
              <a:gd name="connsiteX14" fmla="*/ 2195098 w 2195098"/>
              <a:gd name="connsiteY14" fmla="*/ 693417 h 3120373"/>
              <a:gd name="connsiteX15" fmla="*/ 2195098 w 2195098"/>
              <a:gd name="connsiteY15" fmla="*/ 1040125 h 3120373"/>
              <a:gd name="connsiteX16" fmla="*/ 2195098 w 2195098"/>
              <a:gd name="connsiteY16" fmla="*/ 1386833 h 3120373"/>
              <a:gd name="connsiteX17" fmla="*/ 2195098 w 2195098"/>
              <a:gd name="connsiteY17" fmla="*/ 1733541 h 3120373"/>
              <a:gd name="connsiteX18" fmla="*/ 2195098 w 2195098"/>
              <a:gd name="connsiteY18" fmla="*/ 2080249 h 3120373"/>
              <a:gd name="connsiteX19" fmla="*/ 2195098 w 2195098"/>
              <a:gd name="connsiteY19" fmla="*/ 2426957 h 3120373"/>
              <a:gd name="connsiteX20" fmla="*/ 2195098 w 2195098"/>
              <a:gd name="connsiteY20" fmla="*/ 2773665 h 3120373"/>
              <a:gd name="connsiteX21" fmla="*/ 2195098 w 2195098"/>
              <a:gd name="connsiteY21" fmla="*/ 3120373 h 3120373"/>
              <a:gd name="connsiteX22" fmla="*/ 1951198 w 2195098"/>
              <a:gd name="connsiteY22" fmla="*/ 3120373 h 3120373"/>
              <a:gd name="connsiteX23" fmla="*/ 1707299 w 2195098"/>
              <a:gd name="connsiteY23" fmla="*/ 3120373 h 3120373"/>
              <a:gd name="connsiteX24" fmla="*/ 1463399 w 2195098"/>
              <a:gd name="connsiteY24" fmla="*/ 3120373 h 3120373"/>
              <a:gd name="connsiteX25" fmla="*/ 1219499 w 2195098"/>
              <a:gd name="connsiteY25" fmla="*/ 3120373 h 3120373"/>
              <a:gd name="connsiteX26" fmla="*/ 975599 w 2195098"/>
              <a:gd name="connsiteY26" fmla="*/ 3120373 h 3120373"/>
              <a:gd name="connsiteX27" fmla="*/ 731699 w 2195098"/>
              <a:gd name="connsiteY27" fmla="*/ 3120373 h 3120373"/>
              <a:gd name="connsiteX28" fmla="*/ 487799 w 2195098"/>
              <a:gd name="connsiteY28" fmla="*/ 3120373 h 3120373"/>
              <a:gd name="connsiteX29" fmla="*/ 243900 w 2195098"/>
              <a:gd name="connsiteY29" fmla="*/ 3120373 h 3120373"/>
              <a:gd name="connsiteX30" fmla="*/ 0 w 2195098"/>
              <a:gd name="connsiteY30" fmla="*/ 3120373 h 3120373"/>
              <a:gd name="connsiteX31" fmla="*/ 0 w 2195098"/>
              <a:gd name="connsiteY31" fmla="*/ 2773665 h 3120373"/>
              <a:gd name="connsiteX32" fmla="*/ 0 w 2195098"/>
              <a:gd name="connsiteY32" fmla="*/ 2426957 h 3120373"/>
              <a:gd name="connsiteX33" fmla="*/ 0 w 2195098"/>
              <a:gd name="connsiteY33" fmla="*/ 2080249 h 3120373"/>
              <a:gd name="connsiteX34" fmla="*/ 0 w 2195098"/>
              <a:gd name="connsiteY34" fmla="*/ 1733541 h 3120373"/>
              <a:gd name="connsiteX35" fmla="*/ 0 w 2195098"/>
              <a:gd name="connsiteY35" fmla="*/ 1386832 h 3120373"/>
              <a:gd name="connsiteX36" fmla="*/ 0 w 2195098"/>
              <a:gd name="connsiteY36" fmla="*/ 1040124 h 3120373"/>
              <a:gd name="connsiteX37" fmla="*/ 0 w 2195098"/>
              <a:gd name="connsiteY37" fmla="*/ 693416 h 3120373"/>
              <a:gd name="connsiteX38" fmla="*/ 0 w 2195098"/>
              <a:gd name="connsiteY38" fmla="*/ 346708 h 3120373"/>
              <a:gd name="connsiteX39" fmla="*/ 0 w 2195098"/>
              <a:gd name="connsiteY3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731699 w 2195098"/>
              <a:gd name="connsiteY7" fmla="*/ 0 h 3120373"/>
              <a:gd name="connsiteX8" fmla="*/ 975599 w 2195098"/>
              <a:gd name="connsiteY8" fmla="*/ 0 h 3120373"/>
              <a:gd name="connsiteX9" fmla="*/ 1219499 w 2195098"/>
              <a:gd name="connsiteY9" fmla="*/ 0 h 3120373"/>
              <a:gd name="connsiteX10" fmla="*/ 1463399 w 2195098"/>
              <a:gd name="connsiteY10" fmla="*/ 0 h 3120373"/>
              <a:gd name="connsiteX11" fmla="*/ 1707299 w 2195098"/>
              <a:gd name="connsiteY11" fmla="*/ 0 h 3120373"/>
              <a:gd name="connsiteX12" fmla="*/ 1951198 w 2195098"/>
              <a:gd name="connsiteY12" fmla="*/ 0 h 3120373"/>
              <a:gd name="connsiteX13" fmla="*/ 2195098 w 2195098"/>
              <a:gd name="connsiteY13" fmla="*/ 0 h 3120373"/>
              <a:gd name="connsiteX14" fmla="*/ 2195098 w 2195098"/>
              <a:gd name="connsiteY14" fmla="*/ 346708 h 3120373"/>
              <a:gd name="connsiteX15" fmla="*/ 2195098 w 2195098"/>
              <a:gd name="connsiteY15" fmla="*/ 693417 h 3120373"/>
              <a:gd name="connsiteX16" fmla="*/ 2195098 w 2195098"/>
              <a:gd name="connsiteY16" fmla="*/ 1040125 h 3120373"/>
              <a:gd name="connsiteX17" fmla="*/ 2195098 w 2195098"/>
              <a:gd name="connsiteY17" fmla="*/ 1386833 h 3120373"/>
              <a:gd name="connsiteX18" fmla="*/ 2195098 w 2195098"/>
              <a:gd name="connsiteY18" fmla="*/ 1733541 h 3120373"/>
              <a:gd name="connsiteX19" fmla="*/ 2195098 w 2195098"/>
              <a:gd name="connsiteY19" fmla="*/ 2080249 h 3120373"/>
              <a:gd name="connsiteX20" fmla="*/ 2195098 w 2195098"/>
              <a:gd name="connsiteY20" fmla="*/ 2426957 h 3120373"/>
              <a:gd name="connsiteX21" fmla="*/ 2195098 w 2195098"/>
              <a:gd name="connsiteY21" fmla="*/ 2773665 h 3120373"/>
              <a:gd name="connsiteX22" fmla="*/ 2195098 w 2195098"/>
              <a:gd name="connsiteY22" fmla="*/ 3120373 h 3120373"/>
              <a:gd name="connsiteX23" fmla="*/ 1951198 w 2195098"/>
              <a:gd name="connsiteY23" fmla="*/ 3120373 h 3120373"/>
              <a:gd name="connsiteX24" fmla="*/ 1707299 w 2195098"/>
              <a:gd name="connsiteY24" fmla="*/ 3120373 h 3120373"/>
              <a:gd name="connsiteX25" fmla="*/ 1463399 w 2195098"/>
              <a:gd name="connsiteY25" fmla="*/ 3120373 h 3120373"/>
              <a:gd name="connsiteX26" fmla="*/ 1219499 w 2195098"/>
              <a:gd name="connsiteY26" fmla="*/ 3120373 h 3120373"/>
              <a:gd name="connsiteX27" fmla="*/ 975599 w 2195098"/>
              <a:gd name="connsiteY27" fmla="*/ 3120373 h 3120373"/>
              <a:gd name="connsiteX28" fmla="*/ 731699 w 2195098"/>
              <a:gd name="connsiteY28" fmla="*/ 3120373 h 3120373"/>
              <a:gd name="connsiteX29" fmla="*/ 487799 w 2195098"/>
              <a:gd name="connsiteY29" fmla="*/ 3120373 h 3120373"/>
              <a:gd name="connsiteX30" fmla="*/ 2439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2773665 h 3120373"/>
              <a:gd name="connsiteX33" fmla="*/ 0 w 2195098"/>
              <a:gd name="connsiteY33" fmla="*/ 2426957 h 3120373"/>
              <a:gd name="connsiteX34" fmla="*/ 0 w 2195098"/>
              <a:gd name="connsiteY34" fmla="*/ 2080249 h 3120373"/>
              <a:gd name="connsiteX35" fmla="*/ 0 w 2195098"/>
              <a:gd name="connsiteY35" fmla="*/ 1733541 h 3120373"/>
              <a:gd name="connsiteX36" fmla="*/ 0 w 2195098"/>
              <a:gd name="connsiteY36" fmla="*/ 1386832 h 3120373"/>
              <a:gd name="connsiteX37" fmla="*/ 0 w 2195098"/>
              <a:gd name="connsiteY37" fmla="*/ 1040124 h 3120373"/>
              <a:gd name="connsiteX38" fmla="*/ 0 w 2195098"/>
              <a:gd name="connsiteY38" fmla="*/ 693416 h 3120373"/>
              <a:gd name="connsiteX39" fmla="*/ 0 w 2195098"/>
              <a:gd name="connsiteY39" fmla="*/ 346708 h 3120373"/>
              <a:gd name="connsiteX40" fmla="*/ 0 w 2195098"/>
              <a:gd name="connsiteY4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650399 w 2195098"/>
              <a:gd name="connsiteY7" fmla="*/ 0 h 3120373"/>
              <a:gd name="connsiteX8" fmla="*/ 731699 w 2195098"/>
              <a:gd name="connsiteY8" fmla="*/ 0 h 3120373"/>
              <a:gd name="connsiteX9" fmla="*/ 975599 w 2195098"/>
              <a:gd name="connsiteY9" fmla="*/ 0 h 3120373"/>
              <a:gd name="connsiteX10" fmla="*/ 1219499 w 2195098"/>
              <a:gd name="connsiteY10" fmla="*/ 0 h 3120373"/>
              <a:gd name="connsiteX11" fmla="*/ 1463399 w 2195098"/>
              <a:gd name="connsiteY11" fmla="*/ 0 h 3120373"/>
              <a:gd name="connsiteX12" fmla="*/ 1707299 w 2195098"/>
              <a:gd name="connsiteY12" fmla="*/ 0 h 3120373"/>
              <a:gd name="connsiteX13" fmla="*/ 1951198 w 2195098"/>
              <a:gd name="connsiteY13" fmla="*/ 0 h 3120373"/>
              <a:gd name="connsiteX14" fmla="*/ 2195098 w 2195098"/>
              <a:gd name="connsiteY14" fmla="*/ 0 h 3120373"/>
              <a:gd name="connsiteX15" fmla="*/ 2195098 w 2195098"/>
              <a:gd name="connsiteY15" fmla="*/ 346708 h 3120373"/>
              <a:gd name="connsiteX16" fmla="*/ 2195098 w 2195098"/>
              <a:gd name="connsiteY16" fmla="*/ 693417 h 3120373"/>
              <a:gd name="connsiteX17" fmla="*/ 2195098 w 2195098"/>
              <a:gd name="connsiteY17" fmla="*/ 1040125 h 3120373"/>
              <a:gd name="connsiteX18" fmla="*/ 2195098 w 2195098"/>
              <a:gd name="connsiteY18" fmla="*/ 1386833 h 3120373"/>
              <a:gd name="connsiteX19" fmla="*/ 2195098 w 2195098"/>
              <a:gd name="connsiteY19" fmla="*/ 1733541 h 3120373"/>
              <a:gd name="connsiteX20" fmla="*/ 2195098 w 2195098"/>
              <a:gd name="connsiteY20" fmla="*/ 2080249 h 3120373"/>
              <a:gd name="connsiteX21" fmla="*/ 2195098 w 2195098"/>
              <a:gd name="connsiteY21" fmla="*/ 2426957 h 3120373"/>
              <a:gd name="connsiteX22" fmla="*/ 2195098 w 2195098"/>
              <a:gd name="connsiteY22" fmla="*/ 2773665 h 3120373"/>
              <a:gd name="connsiteX23" fmla="*/ 2195098 w 2195098"/>
              <a:gd name="connsiteY23" fmla="*/ 3120373 h 3120373"/>
              <a:gd name="connsiteX24" fmla="*/ 1951198 w 2195098"/>
              <a:gd name="connsiteY24" fmla="*/ 3120373 h 3120373"/>
              <a:gd name="connsiteX25" fmla="*/ 1707299 w 2195098"/>
              <a:gd name="connsiteY25" fmla="*/ 3120373 h 3120373"/>
              <a:gd name="connsiteX26" fmla="*/ 1463399 w 2195098"/>
              <a:gd name="connsiteY26" fmla="*/ 3120373 h 3120373"/>
              <a:gd name="connsiteX27" fmla="*/ 1219499 w 2195098"/>
              <a:gd name="connsiteY27" fmla="*/ 3120373 h 3120373"/>
              <a:gd name="connsiteX28" fmla="*/ 975599 w 2195098"/>
              <a:gd name="connsiteY28" fmla="*/ 3120373 h 3120373"/>
              <a:gd name="connsiteX29" fmla="*/ 731699 w 2195098"/>
              <a:gd name="connsiteY29" fmla="*/ 3120373 h 3120373"/>
              <a:gd name="connsiteX30" fmla="*/ 487799 w 2195098"/>
              <a:gd name="connsiteY30" fmla="*/ 3120373 h 3120373"/>
              <a:gd name="connsiteX31" fmla="*/ 2439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2773665 h 3120373"/>
              <a:gd name="connsiteX34" fmla="*/ 0 w 2195098"/>
              <a:gd name="connsiteY34" fmla="*/ 2426957 h 3120373"/>
              <a:gd name="connsiteX35" fmla="*/ 0 w 2195098"/>
              <a:gd name="connsiteY35" fmla="*/ 2080249 h 3120373"/>
              <a:gd name="connsiteX36" fmla="*/ 0 w 2195098"/>
              <a:gd name="connsiteY36" fmla="*/ 1733541 h 3120373"/>
              <a:gd name="connsiteX37" fmla="*/ 0 w 2195098"/>
              <a:gd name="connsiteY37" fmla="*/ 1386832 h 3120373"/>
              <a:gd name="connsiteX38" fmla="*/ 0 w 2195098"/>
              <a:gd name="connsiteY38" fmla="*/ 1040124 h 3120373"/>
              <a:gd name="connsiteX39" fmla="*/ 0 w 2195098"/>
              <a:gd name="connsiteY39" fmla="*/ 693416 h 3120373"/>
              <a:gd name="connsiteX40" fmla="*/ 0 w 2195098"/>
              <a:gd name="connsiteY40" fmla="*/ 346708 h 3120373"/>
              <a:gd name="connsiteX41" fmla="*/ 0 w 2195098"/>
              <a:gd name="connsiteY4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975599 w 2195098"/>
              <a:gd name="connsiteY10" fmla="*/ 0 h 3120373"/>
              <a:gd name="connsiteX11" fmla="*/ 1219499 w 2195098"/>
              <a:gd name="connsiteY11" fmla="*/ 0 h 3120373"/>
              <a:gd name="connsiteX12" fmla="*/ 1463399 w 2195098"/>
              <a:gd name="connsiteY12" fmla="*/ 0 h 3120373"/>
              <a:gd name="connsiteX13" fmla="*/ 1707299 w 2195098"/>
              <a:gd name="connsiteY13" fmla="*/ 0 h 3120373"/>
              <a:gd name="connsiteX14" fmla="*/ 1951198 w 2195098"/>
              <a:gd name="connsiteY14" fmla="*/ 0 h 3120373"/>
              <a:gd name="connsiteX15" fmla="*/ 2195098 w 2195098"/>
              <a:gd name="connsiteY15" fmla="*/ 0 h 3120373"/>
              <a:gd name="connsiteX16" fmla="*/ 2195098 w 2195098"/>
              <a:gd name="connsiteY16" fmla="*/ 346708 h 3120373"/>
              <a:gd name="connsiteX17" fmla="*/ 2195098 w 2195098"/>
              <a:gd name="connsiteY17" fmla="*/ 693417 h 3120373"/>
              <a:gd name="connsiteX18" fmla="*/ 2195098 w 2195098"/>
              <a:gd name="connsiteY18" fmla="*/ 1040125 h 3120373"/>
              <a:gd name="connsiteX19" fmla="*/ 2195098 w 2195098"/>
              <a:gd name="connsiteY19" fmla="*/ 1386833 h 3120373"/>
              <a:gd name="connsiteX20" fmla="*/ 2195098 w 2195098"/>
              <a:gd name="connsiteY20" fmla="*/ 1733541 h 3120373"/>
              <a:gd name="connsiteX21" fmla="*/ 2195098 w 2195098"/>
              <a:gd name="connsiteY21" fmla="*/ 2080249 h 3120373"/>
              <a:gd name="connsiteX22" fmla="*/ 2195098 w 2195098"/>
              <a:gd name="connsiteY22" fmla="*/ 2426957 h 3120373"/>
              <a:gd name="connsiteX23" fmla="*/ 2195098 w 2195098"/>
              <a:gd name="connsiteY23" fmla="*/ 2773665 h 3120373"/>
              <a:gd name="connsiteX24" fmla="*/ 2195098 w 2195098"/>
              <a:gd name="connsiteY24" fmla="*/ 3120373 h 3120373"/>
              <a:gd name="connsiteX25" fmla="*/ 1951198 w 2195098"/>
              <a:gd name="connsiteY25" fmla="*/ 3120373 h 3120373"/>
              <a:gd name="connsiteX26" fmla="*/ 1707299 w 2195098"/>
              <a:gd name="connsiteY26" fmla="*/ 3120373 h 3120373"/>
              <a:gd name="connsiteX27" fmla="*/ 1463399 w 2195098"/>
              <a:gd name="connsiteY27" fmla="*/ 3120373 h 3120373"/>
              <a:gd name="connsiteX28" fmla="*/ 1219499 w 2195098"/>
              <a:gd name="connsiteY28" fmla="*/ 3120373 h 3120373"/>
              <a:gd name="connsiteX29" fmla="*/ 975599 w 2195098"/>
              <a:gd name="connsiteY29" fmla="*/ 3120373 h 3120373"/>
              <a:gd name="connsiteX30" fmla="*/ 731699 w 2195098"/>
              <a:gd name="connsiteY30" fmla="*/ 3120373 h 3120373"/>
              <a:gd name="connsiteX31" fmla="*/ 487799 w 2195098"/>
              <a:gd name="connsiteY31" fmla="*/ 3120373 h 3120373"/>
              <a:gd name="connsiteX32" fmla="*/ 2439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2773665 h 3120373"/>
              <a:gd name="connsiteX35" fmla="*/ 0 w 2195098"/>
              <a:gd name="connsiteY35" fmla="*/ 2426957 h 3120373"/>
              <a:gd name="connsiteX36" fmla="*/ 0 w 2195098"/>
              <a:gd name="connsiteY36" fmla="*/ 2080249 h 3120373"/>
              <a:gd name="connsiteX37" fmla="*/ 0 w 2195098"/>
              <a:gd name="connsiteY37" fmla="*/ 1733541 h 3120373"/>
              <a:gd name="connsiteX38" fmla="*/ 0 w 2195098"/>
              <a:gd name="connsiteY38" fmla="*/ 1386832 h 3120373"/>
              <a:gd name="connsiteX39" fmla="*/ 0 w 2195098"/>
              <a:gd name="connsiteY39" fmla="*/ 1040124 h 3120373"/>
              <a:gd name="connsiteX40" fmla="*/ 0 w 2195098"/>
              <a:gd name="connsiteY40" fmla="*/ 693416 h 3120373"/>
              <a:gd name="connsiteX41" fmla="*/ 0 w 2195098"/>
              <a:gd name="connsiteY41" fmla="*/ 346708 h 3120373"/>
              <a:gd name="connsiteX42" fmla="*/ 0 w 2195098"/>
              <a:gd name="connsiteY4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94299 w 2195098"/>
              <a:gd name="connsiteY10" fmla="*/ 0 h 3120373"/>
              <a:gd name="connsiteX11" fmla="*/ 975599 w 2195098"/>
              <a:gd name="connsiteY11" fmla="*/ 0 h 3120373"/>
              <a:gd name="connsiteX12" fmla="*/ 1219499 w 2195098"/>
              <a:gd name="connsiteY12" fmla="*/ 0 h 3120373"/>
              <a:gd name="connsiteX13" fmla="*/ 1463399 w 2195098"/>
              <a:gd name="connsiteY13" fmla="*/ 0 h 3120373"/>
              <a:gd name="connsiteX14" fmla="*/ 1707299 w 2195098"/>
              <a:gd name="connsiteY14" fmla="*/ 0 h 3120373"/>
              <a:gd name="connsiteX15" fmla="*/ 1951198 w 2195098"/>
              <a:gd name="connsiteY15" fmla="*/ 0 h 3120373"/>
              <a:gd name="connsiteX16" fmla="*/ 2195098 w 2195098"/>
              <a:gd name="connsiteY16" fmla="*/ 0 h 3120373"/>
              <a:gd name="connsiteX17" fmla="*/ 2195098 w 2195098"/>
              <a:gd name="connsiteY17" fmla="*/ 346708 h 3120373"/>
              <a:gd name="connsiteX18" fmla="*/ 2195098 w 2195098"/>
              <a:gd name="connsiteY18" fmla="*/ 693417 h 3120373"/>
              <a:gd name="connsiteX19" fmla="*/ 2195098 w 2195098"/>
              <a:gd name="connsiteY19" fmla="*/ 1040125 h 3120373"/>
              <a:gd name="connsiteX20" fmla="*/ 2195098 w 2195098"/>
              <a:gd name="connsiteY20" fmla="*/ 1386833 h 3120373"/>
              <a:gd name="connsiteX21" fmla="*/ 2195098 w 2195098"/>
              <a:gd name="connsiteY21" fmla="*/ 1733541 h 3120373"/>
              <a:gd name="connsiteX22" fmla="*/ 2195098 w 2195098"/>
              <a:gd name="connsiteY22" fmla="*/ 2080249 h 3120373"/>
              <a:gd name="connsiteX23" fmla="*/ 2195098 w 2195098"/>
              <a:gd name="connsiteY23" fmla="*/ 2426957 h 3120373"/>
              <a:gd name="connsiteX24" fmla="*/ 2195098 w 2195098"/>
              <a:gd name="connsiteY24" fmla="*/ 2773665 h 3120373"/>
              <a:gd name="connsiteX25" fmla="*/ 2195098 w 2195098"/>
              <a:gd name="connsiteY25" fmla="*/ 3120373 h 3120373"/>
              <a:gd name="connsiteX26" fmla="*/ 1951198 w 2195098"/>
              <a:gd name="connsiteY26" fmla="*/ 3120373 h 3120373"/>
              <a:gd name="connsiteX27" fmla="*/ 1707299 w 2195098"/>
              <a:gd name="connsiteY27" fmla="*/ 3120373 h 3120373"/>
              <a:gd name="connsiteX28" fmla="*/ 1463399 w 2195098"/>
              <a:gd name="connsiteY28" fmla="*/ 3120373 h 3120373"/>
              <a:gd name="connsiteX29" fmla="*/ 1219499 w 2195098"/>
              <a:gd name="connsiteY29" fmla="*/ 3120373 h 3120373"/>
              <a:gd name="connsiteX30" fmla="*/ 975599 w 2195098"/>
              <a:gd name="connsiteY30" fmla="*/ 3120373 h 3120373"/>
              <a:gd name="connsiteX31" fmla="*/ 731699 w 2195098"/>
              <a:gd name="connsiteY31" fmla="*/ 3120373 h 3120373"/>
              <a:gd name="connsiteX32" fmla="*/ 487799 w 2195098"/>
              <a:gd name="connsiteY32" fmla="*/ 3120373 h 3120373"/>
              <a:gd name="connsiteX33" fmla="*/ 2439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2773665 h 3120373"/>
              <a:gd name="connsiteX36" fmla="*/ 0 w 2195098"/>
              <a:gd name="connsiteY36" fmla="*/ 2426957 h 3120373"/>
              <a:gd name="connsiteX37" fmla="*/ 0 w 2195098"/>
              <a:gd name="connsiteY37" fmla="*/ 2080249 h 3120373"/>
              <a:gd name="connsiteX38" fmla="*/ 0 w 2195098"/>
              <a:gd name="connsiteY38" fmla="*/ 1733541 h 3120373"/>
              <a:gd name="connsiteX39" fmla="*/ 0 w 2195098"/>
              <a:gd name="connsiteY39" fmla="*/ 1386832 h 3120373"/>
              <a:gd name="connsiteX40" fmla="*/ 0 w 2195098"/>
              <a:gd name="connsiteY40" fmla="*/ 1040124 h 3120373"/>
              <a:gd name="connsiteX41" fmla="*/ 0 w 2195098"/>
              <a:gd name="connsiteY41" fmla="*/ 693416 h 3120373"/>
              <a:gd name="connsiteX42" fmla="*/ 0 w 2195098"/>
              <a:gd name="connsiteY42" fmla="*/ 346708 h 3120373"/>
              <a:gd name="connsiteX43" fmla="*/ 0 w 2195098"/>
              <a:gd name="connsiteY4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219499 w 2195098"/>
              <a:gd name="connsiteY13" fmla="*/ 0 h 3120373"/>
              <a:gd name="connsiteX14" fmla="*/ 1463399 w 2195098"/>
              <a:gd name="connsiteY14" fmla="*/ 0 h 3120373"/>
              <a:gd name="connsiteX15" fmla="*/ 1707299 w 2195098"/>
              <a:gd name="connsiteY15" fmla="*/ 0 h 3120373"/>
              <a:gd name="connsiteX16" fmla="*/ 1951198 w 2195098"/>
              <a:gd name="connsiteY16" fmla="*/ 0 h 3120373"/>
              <a:gd name="connsiteX17" fmla="*/ 2195098 w 2195098"/>
              <a:gd name="connsiteY17" fmla="*/ 0 h 3120373"/>
              <a:gd name="connsiteX18" fmla="*/ 2195098 w 2195098"/>
              <a:gd name="connsiteY18" fmla="*/ 346708 h 3120373"/>
              <a:gd name="connsiteX19" fmla="*/ 2195098 w 2195098"/>
              <a:gd name="connsiteY19" fmla="*/ 693417 h 3120373"/>
              <a:gd name="connsiteX20" fmla="*/ 2195098 w 2195098"/>
              <a:gd name="connsiteY20" fmla="*/ 1040125 h 3120373"/>
              <a:gd name="connsiteX21" fmla="*/ 2195098 w 2195098"/>
              <a:gd name="connsiteY21" fmla="*/ 1386833 h 3120373"/>
              <a:gd name="connsiteX22" fmla="*/ 2195098 w 2195098"/>
              <a:gd name="connsiteY22" fmla="*/ 1733541 h 3120373"/>
              <a:gd name="connsiteX23" fmla="*/ 2195098 w 2195098"/>
              <a:gd name="connsiteY23" fmla="*/ 2080249 h 3120373"/>
              <a:gd name="connsiteX24" fmla="*/ 2195098 w 2195098"/>
              <a:gd name="connsiteY24" fmla="*/ 2426957 h 3120373"/>
              <a:gd name="connsiteX25" fmla="*/ 2195098 w 2195098"/>
              <a:gd name="connsiteY25" fmla="*/ 2773665 h 3120373"/>
              <a:gd name="connsiteX26" fmla="*/ 2195098 w 2195098"/>
              <a:gd name="connsiteY26" fmla="*/ 3120373 h 3120373"/>
              <a:gd name="connsiteX27" fmla="*/ 1951198 w 2195098"/>
              <a:gd name="connsiteY27" fmla="*/ 3120373 h 3120373"/>
              <a:gd name="connsiteX28" fmla="*/ 1707299 w 2195098"/>
              <a:gd name="connsiteY28" fmla="*/ 3120373 h 3120373"/>
              <a:gd name="connsiteX29" fmla="*/ 1463399 w 2195098"/>
              <a:gd name="connsiteY29" fmla="*/ 3120373 h 3120373"/>
              <a:gd name="connsiteX30" fmla="*/ 1219499 w 2195098"/>
              <a:gd name="connsiteY30" fmla="*/ 3120373 h 3120373"/>
              <a:gd name="connsiteX31" fmla="*/ 975599 w 2195098"/>
              <a:gd name="connsiteY31" fmla="*/ 3120373 h 3120373"/>
              <a:gd name="connsiteX32" fmla="*/ 731699 w 2195098"/>
              <a:gd name="connsiteY32" fmla="*/ 3120373 h 3120373"/>
              <a:gd name="connsiteX33" fmla="*/ 487799 w 2195098"/>
              <a:gd name="connsiteY33" fmla="*/ 3120373 h 3120373"/>
              <a:gd name="connsiteX34" fmla="*/ 2439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2773665 h 3120373"/>
              <a:gd name="connsiteX37" fmla="*/ 0 w 2195098"/>
              <a:gd name="connsiteY37" fmla="*/ 2426957 h 3120373"/>
              <a:gd name="connsiteX38" fmla="*/ 0 w 2195098"/>
              <a:gd name="connsiteY38" fmla="*/ 2080249 h 3120373"/>
              <a:gd name="connsiteX39" fmla="*/ 0 w 2195098"/>
              <a:gd name="connsiteY39" fmla="*/ 1733541 h 3120373"/>
              <a:gd name="connsiteX40" fmla="*/ 0 w 2195098"/>
              <a:gd name="connsiteY40" fmla="*/ 1386832 h 3120373"/>
              <a:gd name="connsiteX41" fmla="*/ 0 w 2195098"/>
              <a:gd name="connsiteY41" fmla="*/ 1040124 h 3120373"/>
              <a:gd name="connsiteX42" fmla="*/ 0 w 2195098"/>
              <a:gd name="connsiteY42" fmla="*/ 693416 h 3120373"/>
              <a:gd name="connsiteX43" fmla="*/ 0 w 2195098"/>
              <a:gd name="connsiteY43" fmla="*/ 346708 h 3120373"/>
              <a:gd name="connsiteX44" fmla="*/ 0 w 2195098"/>
              <a:gd name="connsiteY4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138199 w 2195098"/>
              <a:gd name="connsiteY13" fmla="*/ 0 h 3120373"/>
              <a:gd name="connsiteX14" fmla="*/ 1219499 w 2195098"/>
              <a:gd name="connsiteY14" fmla="*/ 0 h 3120373"/>
              <a:gd name="connsiteX15" fmla="*/ 1463399 w 2195098"/>
              <a:gd name="connsiteY15" fmla="*/ 0 h 3120373"/>
              <a:gd name="connsiteX16" fmla="*/ 1707299 w 2195098"/>
              <a:gd name="connsiteY16" fmla="*/ 0 h 3120373"/>
              <a:gd name="connsiteX17" fmla="*/ 1951198 w 2195098"/>
              <a:gd name="connsiteY17" fmla="*/ 0 h 3120373"/>
              <a:gd name="connsiteX18" fmla="*/ 2195098 w 2195098"/>
              <a:gd name="connsiteY18" fmla="*/ 0 h 3120373"/>
              <a:gd name="connsiteX19" fmla="*/ 2195098 w 2195098"/>
              <a:gd name="connsiteY19" fmla="*/ 346708 h 3120373"/>
              <a:gd name="connsiteX20" fmla="*/ 2195098 w 2195098"/>
              <a:gd name="connsiteY20" fmla="*/ 693417 h 3120373"/>
              <a:gd name="connsiteX21" fmla="*/ 2195098 w 2195098"/>
              <a:gd name="connsiteY21" fmla="*/ 1040125 h 3120373"/>
              <a:gd name="connsiteX22" fmla="*/ 2195098 w 2195098"/>
              <a:gd name="connsiteY22" fmla="*/ 1386833 h 3120373"/>
              <a:gd name="connsiteX23" fmla="*/ 2195098 w 2195098"/>
              <a:gd name="connsiteY23" fmla="*/ 1733541 h 3120373"/>
              <a:gd name="connsiteX24" fmla="*/ 2195098 w 2195098"/>
              <a:gd name="connsiteY24" fmla="*/ 2080249 h 3120373"/>
              <a:gd name="connsiteX25" fmla="*/ 2195098 w 2195098"/>
              <a:gd name="connsiteY25" fmla="*/ 2426957 h 3120373"/>
              <a:gd name="connsiteX26" fmla="*/ 2195098 w 2195098"/>
              <a:gd name="connsiteY26" fmla="*/ 2773665 h 3120373"/>
              <a:gd name="connsiteX27" fmla="*/ 2195098 w 2195098"/>
              <a:gd name="connsiteY27" fmla="*/ 3120373 h 3120373"/>
              <a:gd name="connsiteX28" fmla="*/ 1951198 w 2195098"/>
              <a:gd name="connsiteY28" fmla="*/ 3120373 h 3120373"/>
              <a:gd name="connsiteX29" fmla="*/ 1707299 w 2195098"/>
              <a:gd name="connsiteY29" fmla="*/ 3120373 h 3120373"/>
              <a:gd name="connsiteX30" fmla="*/ 1463399 w 2195098"/>
              <a:gd name="connsiteY30" fmla="*/ 3120373 h 3120373"/>
              <a:gd name="connsiteX31" fmla="*/ 1219499 w 2195098"/>
              <a:gd name="connsiteY31" fmla="*/ 3120373 h 3120373"/>
              <a:gd name="connsiteX32" fmla="*/ 975599 w 2195098"/>
              <a:gd name="connsiteY32" fmla="*/ 3120373 h 3120373"/>
              <a:gd name="connsiteX33" fmla="*/ 731699 w 2195098"/>
              <a:gd name="connsiteY33" fmla="*/ 3120373 h 3120373"/>
              <a:gd name="connsiteX34" fmla="*/ 487799 w 2195098"/>
              <a:gd name="connsiteY34" fmla="*/ 3120373 h 3120373"/>
              <a:gd name="connsiteX35" fmla="*/ 2439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2773665 h 3120373"/>
              <a:gd name="connsiteX38" fmla="*/ 0 w 2195098"/>
              <a:gd name="connsiteY38" fmla="*/ 2426957 h 3120373"/>
              <a:gd name="connsiteX39" fmla="*/ 0 w 2195098"/>
              <a:gd name="connsiteY39" fmla="*/ 2080249 h 3120373"/>
              <a:gd name="connsiteX40" fmla="*/ 0 w 2195098"/>
              <a:gd name="connsiteY40" fmla="*/ 1733541 h 3120373"/>
              <a:gd name="connsiteX41" fmla="*/ 0 w 2195098"/>
              <a:gd name="connsiteY41" fmla="*/ 1386832 h 3120373"/>
              <a:gd name="connsiteX42" fmla="*/ 0 w 2195098"/>
              <a:gd name="connsiteY42" fmla="*/ 1040124 h 3120373"/>
              <a:gd name="connsiteX43" fmla="*/ 0 w 2195098"/>
              <a:gd name="connsiteY43" fmla="*/ 693416 h 3120373"/>
              <a:gd name="connsiteX44" fmla="*/ 0 w 2195098"/>
              <a:gd name="connsiteY44" fmla="*/ 346708 h 3120373"/>
              <a:gd name="connsiteX45" fmla="*/ 0 w 2195098"/>
              <a:gd name="connsiteY4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463399 w 2195098"/>
              <a:gd name="connsiteY16" fmla="*/ 0 h 3120373"/>
              <a:gd name="connsiteX17" fmla="*/ 1707299 w 2195098"/>
              <a:gd name="connsiteY17" fmla="*/ 0 h 3120373"/>
              <a:gd name="connsiteX18" fmla="*/ 1951198 w 2195098"/>
              <a:gd name="connsiteY18" fmla="*/ 0 h 3120373"/>
              <a:gd name="connsiteX19" fmla="*/ 2195098 w 2195098"/>
              <a:gd name="connsiteY19" fmla="*/ 0 h 3120373"/>
              <a:gd name="connsiteX20" fmla="*/ 2195098 w 2195098"/>
              <a:gd name="connsiteY20" fmla="*/ 346708 h 3120373"/>
              <a:gd name="connsiteX21" fmla="*/ 2195098 w 2195098"/>
              <a:gd name="connsiteY21" fmla="*/ 693417 h 3120373"/>
              <a:gd name="connsiteX22" fmla="*/ 2195098 w 2195098"/>
              <a:gd name="connsiteY22" fmla="*/ 1040125 h 3120373"/>
              <a:gd name="connsiteX23" fmla="*/ 2195098 w 2195098"/>
              <a:gd name="connsiteY23" fmla="*/ 1386833 h 3120373"/>
              <a:gd name="connsiteX24" fmla="*/ 2195098 w 2195098"/>
              <a:gd name="connsiteY24" fmla="*/ 1733541 h 3120373"/>
              <a:gd name="connsiteX25" fmla="*/ 2195098 w 2195098"/>
              <a:gd name="connsiteY25" fmla="*/ 2080249 h 3120373"/>
              <a:gd name="connsiteX26" fmla="*/ 2195098 w 2195098"/>
              <a:gd name="connsiteY26" fmla="*/ 2426957 h 3120373"/>
              <a:gd name="connsiteX27" fmla="*/ 2195098 w 2195098"/>
              <a:gd name="connsiteY27" fmla="*/ 2773665 h 3120373"/>
              <a:gd name="connsiteX28" fmla="*/ 2195098 w 2195098"/>
              <a:gd name="connsiteY28" fmla="*/ 3120373 h 3120373"/>
              <a:gd name="connsiteX29" fmla="*/ 1951198 w 2195098"/>
              <a:gd name="connsiteY29" fmla="*/ 3120373 h 3120373"/>
              <a:gd name="connsiteX30" fmla="*/ 1707299 w 2195098"/>
              <a:gd name="connsiteY30" fmla="*/ 3120373 h 3120373"/>
              <a:gd name="connsiteX31" fmla="*/ 1463399 w 2195098"/>
              <a:gd name="connsiteY31" fmla="*/ 3120373 h 3120373"/>
              <a:gd name="connsiteX32" fmla="*/ 1219499 w 2195098"/>
              <a:gd name="connsiteY32" fmla="*/ 3120373 h 3120373"/>
              <a:gd name="connsiteX33" fmla="*/ 975599 w 2195098"/>
              <a:gd name="connsiteY33" fmla="*/ 3120373 h 3120373"/>
              <a:gd name="connsiteX34" fmla="*/ 731699 w 2195098"/>
              <a:gd name="connsiteY34" fmla="*/ 3120373 h 3120373"/>
              <a:gd name="connsiteX35" fmla="*/ 487799 w 2195098"/>
              <a:gd name="connsiteY35" fmla="*/ 3120373 h 3120373"/>
              <a:gd name="connsiteX36" fmla="*/ 2439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2773665 h 3120373"/>
              <a:gd name="connsiteX39" fmla="*/ 0 w 2195098"/>
              <a:gd name="connsiteY39" fmla="*/ 2426957 h 3120373"/>
              <a:gd name="connsiteX40" fmla="*/ 0 w 2195098"/>
              <a:gd name="connsiteY40" fmla="*/ 2080249 h 3120373"/>
              <a:gd name="connsiteX41" fmla="*/ 0 w 2195098"/>
              <a:gd name="connsiteY41" fmla="*/ 1733541 h 3120373"/>
              <a:gd name="connsiteX42" fmla="*/ 0 w 2195098"/>
              <a:gd name="connsiteY42" fmla="*/ 1386832 h 3120373"/>
              <a:gd name="connsiteX43" fmla="*/ 0 w 2195098"/>
              <a:gd name="connsiteY43" fmla="*/ 1040124 h 3120373"/>
              <a:gd name="connsiteX44" fmla="*/ 0 w 2195098"/>
              <a:gd name="connsiteY44" fmla="*/ 693416 h 3120373"/>
              <a:gd name="connsiteX45" fmla="*/ 0 w 2195098"/>
              <a:gd name="connsiteY45" fmla="*/ 346708 h 3120373"/>
              <a:gd name="connsiteX46" fmla="*/ 0 w 2195098"/>
              <a:gd name="connsiteY4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82099 w 2195098"/>
              <a:gd name="connsiteY16" fmla="*/ 0 h 3120373"/>
              <a:gd name="connsiteX17" fmla="*/ 1463399 w 2195098"/>
              <a:gd name="connsiteY17" fmla="*/ 0 h 3120373"/>
              <a:gd name="connsiteX18" fmla="*/ 1707299 w 2195098"/>
              <a:gd name="connsiteY18" fmla="*/ 0 h 3120373"/>
              <a:gd name="connsiteX19" fmla="*/ 1951198 w 2195098"/>
              <a:gd name="connsiteY19" fmla="*/ 0 h 3120373"/>
              <a:gd name="connsiteX20" fmla="*/ 2195098 w 2195098"/>
              <a:gd name="connsiteY20" fmla="*/ 0 h 3120373"/>
              <a:gd name="connsiteX21" fmla="*/ 2195098 w 2195098"/>
              <a:gd name="connsiteY21" fmla="*/ 346708 h 3120373"/>
              <a:gd name="connsiteX22" fmla="*/ 2195098 w 2195098"/>
              <a:gd name="connsiteY22" fmla="*/ 693417 h 3120373"/>
              <a:gd name="connsiteX23" fmla="*/ 2195098 w 2195098"/>
              <a:gd name="connsiteY23" fmla="*/ 1040125 h 3120373"/>
              <a:gd name="connsiteX24" fmla="*/ 2195098 w 2195098"/>
              <a:gd name="connsiteY24" fmla="*/ 1386833 h 3120373"/>
              <a:gd name="connsiteX25" fmla="*/ 2195098 w 2195098"/>
              <a:gd name="connsiteY25" fmla="*/ 1733541 h 3120373"/>
              <a:gd name="connsiteX26" fmla="*/ 2195098 w 2195098"/>
              <a:gd name="connsiteY26" fmla="*/ 2080249 h 3120373"/>
              <a:gd name="connsiteX27" fmla="*/ 2195098 w 2195098"/>
              <a:gd name="connsiteY27" fmla="*/ 2426957 h 3120373"/>
              <a:gd name="connsiteX28" fmla="*/ 2195098 w 2195098"/>
              <a:gd name="connsiteY28" fmla="*/ 2773665 h 3120373"/>
              <a:gd name="connsiteX29" fmla="*/ 2195098 w 2195098"/>
              <a:gd name="connsiteY29" fmla="*/ 3120373 h 3120373"/>
              <a:gd name="connsiteX30" fmla="*/ 1951198 w 2195098"/>
              <a:gd name="connsiteY30" fmla="*/ 3120373 h 3120373"/>
              <a:gd name="connsiteX31" fmla="*/ 1707299 w 2195098"/>
              <a:gd name="connsiteY31" fmla="*/ 3120373 h 3120373"/>
              <a:gd name="connsiteX32" fmla="*/ 1463399 w 2195098"/>
              <a:gd name="connsiteY32" fmla="*/ 3120373 h 3120373"/>
              <a:gd name="connsiteX33" fmla="*/ 1219499 w 2195098"/>
              <a:gd name="connsiteY33" fmla="*/ 3120373 h 3120373"/>
              <a:gd name="connsiteX34" fmla="*/ 975599 w 2195098"/>
              <a:gd name="connsiteY34" fmla="*/ 3120373 h 3120373"/>
              <a:gd name="connsiteX35" fmla="*/ 731699 w 2195098"/>
              <a:gd name="connsiteY35" fmla="*/ 3120373 h 3120373"/>
              <a:gd name="connsiteX36" fmla="*/ 487799 w 2195098"/>
              <a:gd name="connsiteY36" fmla="*/ 3120373 h 3120373"/>
              <a:gd name="connsiteX37" fmla="*/ 2439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2773665 h 3120373"/>
              <a:gd name="connsiteX40" fmla="*/ 0 w 2195098"/>
              <a:gd name="connsiteY40" fmla="*/ 2426957 h 3120373"/>
              <a:gd name="connsiteX41" fmla="*/ 0 w 2195098"/>
              <a:gd name="connsiteY41" fmla="*/ 2080249 h 3120373"/>
              <a:gd name="connsiteX42" fmla="*/ 0 w 2195098"/>
              <a:gd name="connsiteY42" fmla="*/ 1733541 h 3120373"/>
              <a:gd name="connsiteX43" fmla="*/ 0 w 2195098"/>
              <a:gd name="connsiteY43" fmla="*/ 1386832 h 3120373"/>
              <a:gd name="connsiteX44" fmla="*/ 0 w 2195098"/>
              <a:gd name="connsiteY44" fmla="*/ 1040124 h 3120373"/>
              <a:gd name="connsiteX45" fmla="*/ 0 w 2195098"/>
              <a:gd name="connsiteY45" fmla="*/ 693416 h 3120373"/>
              <a:gd name="connsiteX46" fmla="*/ 0 w 2195098"/>
              <a:gd name="connsiteY46" fmla="*/ 346708 h 3120373"/>
              <a:gd name="connsiteX47" fmla="*/ 0 w 2195098"/>
              <a:gd name="connsiteY4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707299 w 2195098"/>
              <a:gd name="connsiteY19" fmla="*/ 0 h 3120373"/>
              <a:gd name="connsiteX20" fmla="*/ 1951198 w 2195098"/>
              <a:gd name="connsiteY20" fmla="*/ 0 h 3120373"/>
              <a:gd name="connsiteX21" fmla="*/ 2195098 w 2195098"/>
              <a:gd name="connsiteY21" fmla="*/ 0 h 3120373"/>
              <a:gd name="connsiteX22" fmla="*/ 2195098 w 2195098"/>
              <a:gd name="connsiteY22" fmla="*/ 346708 h 3120373"/>
              <a:gd name="connsiteX23" fmla="*/ 2195098 w 2195098"/>
              <a:gd name="connsiteY23" fmla="*/ 693417 h 3120373"/>
              <a:gd name="connsiteX24" fmla="*/ 2195098 w 2195098"/>
              <a:gd name="connsiteY24" fmla="*/ 1040125 h 3120373"/>
              <a:gd name="connsiteX25" fmla="*/ 2195098 w 2195098"/>
              <a:gd name="connsiteY25" fmla="*/ 1386833 h 3120373"/>
              <a:gd name="connsiteX26" fmla="*/ 2195098 w 2195098"/>
              <a:gd name="connsiteY26" fmla="*/ 1733541 h 3120373"/>
              <a:gd name="connsiteX27" fmla="*/ 2195098 w 2195098"/>
              <a:gd name="connsiteY27" fmla="*/ 2080249 h 3120373"/>
              <a:gd name="connsiteX28" fmla="*/ 2195098 w 2195098"/>
              <a:gd name="connsiteY28" fmla="*/ 2426957 h 3120373"/>
              <a:gd name="connsiteX29" fmla="*/ 2195098 w 2195098"/>
              <a:gd name="connsiteY29" fmla="*/ 2773665 h 3120373"/>
              <a:gd name="connsiteX30" fmla="*/ 2195098 w 2195098"/>
              <a:gd name="connsiteY30" fmla="*/ 3120373 h 3120373"/>
              <a:gd name="connsiteX31" fmla="*/ 1951198 w 2195098"/>
              <a:gd name="connsiteY31" fmla="*/ 3120373 h 3120373"/>
              <a:gd name="connsiteX32" fmla="*/ 1707299 w 2195098"/>
              <a:gd name="connsiteY32" fmla="*/ 3120373 h 3120373"/>
              <a:gd name="connsiteX33" fmla="*/ 1463399 w 2195098"/>
              <a:gd name="connsiteY33" fmla="*/ 3120373 h 3120373"/>
              <a:gd name="connsiteX34" fmla="*/ 1219499 w 2195098"/>
              <a:gd name="connsiteY34" fmla="*/ 3120373 h 3120373"/>
              <a:gd name="connsiteX35" fmla="*/ 975599 w 2195098"/>
              <a:gd name="connsiteY35" fmla="*/ 3120373 h 3120373"/>
              <a:gd name="connsiteX36" fmla="*/ 731699 w 2195098"/>
              <a:gd name="connsiteY36" fmla="*/ 3120373 h 3120373"/>
              <a:gd name="connsiteX37" fmla="*/ 487799 w 2195098"/>
              <a:gd name="connsiteY37" fmla="*/ 3120373 h 3120373"/>
              <a:gd name="connsiteX38" fmla="*/ 2439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2773665 h 3120373"/>
              <a:gd name="connsiteX41" fmla="*/ 0 w 2195098"/>
              <a:gd name="connsiteY41" fmla="*/ 2426957 h 3120373"/>
              <a:gd name="connsiteX42" fmla="*/ 0 w 2195098"/>
              <a:gd name="connsiteY42" fmla="*/ 2080249 h 3120373"/>
              <a:gd name="connsiteX43" fmla="*/ 0 w 2195098"/>
              <a:gd name="connsiteY43" fmla="*/ 1733541 h 3120373"/>
              <a:gd name="connsiteX44" fmla="*/ 0 w 2195098"/>
              <a:gd name="connsiteY44" fmla="*/ 1386832 h 3120373"/>
              <a:gd name="connsiteX45" fmla="*/ 0 w 2195098"/>
              <a:gd name="connsiteY45" fmla="*/ 1040124 h 3120373"/>
              <a:gd name="connsiteX46" fmla="*/ 0 w 2195098"/>
              <a:gd name="connsiteY46" fmla="*/ 693416 h 3120373"/>
              <a:gd name="connsiteX47" fmla="*/ 0 w 2195098"/>
              <a:gd name="connsiteY47" fmla="*/ 346708 h 3120373"/>
              <a:gd name="connsiteX48" fmla="*/ 0 w 2195098"/>
              <a:gd name="connsiteY4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625999 w 2195098"/>
              <a:gd name="connsiteY19" fmla="*/ 0 h 3120373"/>
              <a:gd name="connsiteX20" fmla="*/ 1707299 w 2195098"/>
              <a:gd name="connsiteY20" fmla="*/ 0 h 3120373"/>
              <a:gd name="connsiteX21" fmla="*/ 1951198 w 2195098"/>
              <a:gd name="connsiteY21" fmla="*/ 0 h 3120373"/>
              <a:gd name="connsiteX22" fmla="*/ 2195098 w 2195098"/>
              <a:gd name="connsiteY22" fmla="*/ 0 h 3120373"/>
              <a:gd name="connsiteX23" fmla="*/ 2195098 w 2195098"/>
              <a:gd name="connsiteY23" fmla="*/ 346708 h 3120373"/>
              <a:gd name="connsiteX24" fmla="*/ 2195098 w 2195098"/>
              <a:gd name="connsiteY24" fmla="*/ 693417 h 3120373"/>
              <a:gd name="connsiteX25" fmla="*/ 2195098 w 2195098"/>
              <a:gd name="connsiteY25" fmla="*/ 1040125 h 3120373"/>
              <a:gd name="connsiteX26" fmla="*/ 2195098 w 2195098"/>
              <a:gd name="connsiteY26" fmla="*/ 1386833 h 3120373"/>
              <a:gd name="connsiteX27" fmla="*/ 2195098 w 2195098"/>
              <a:gd name="connsiteY27" fmla="*/ 1733541 h 3120373"/>
              <a:gd name="connsiteX28" fmla="*/ 2195098 w 2195098"/>
              <a:gd name="connsiteY28" fmla="*/ 2080249 h 3120373"/>
              <a:gd name="connsiteX29" fmla="*/ 2195098 w 2195098"/>
              <a:gd name="connsiteY29" fmla="*/ 2426957 h 3120373"/>
              <a:gd name="connsiteX30" fmla="*/ 2195098 w 2195098"/>
              <a:gd name="connsiteY30" fmla="*/ 2773665 h 3120373"/>
              <a:gd name="connsiteX31" fmla="*/ 2195098 w 2195098"/>
              <a:gd name="connsiteY31" fmla="*/ 3120373 h 3120373"/>
              <a:gd name="connsiteX32" fmla="*/ 1951198 w 2195098"/>
              <a:gd name="connsiteY32" fmla="*/ 3120373 h 3120373"/>
              <a:gd name="connsiteX33" fmla="*/ 1707299 w 2195098"/>
              <a:gd name="connsiteY33" fmla="*/ 3120373 h 3120373"/>
              <a:gd name="connsiteX34" fmla="*/ 1463399 w 2195098"/>
              <a:gd name="connsiteY34" fmla="*/ 3120373 h 3120373"/>
              <a:gd name="connsiteX35" fmla="*/ 1219499 w 2195098"/>
              <a:gd name="connsiteY35" fmla="*/ 3120373 h 3120373"/>
              <a:gd name="connsiteX36" fmla="*/ 975599 w 2195098"/>
              <a:gd name="connsiteY36" fmla="*/ 3120373 h 3120373"/>
              <a:gd name="connsiteX37" fmla="*/ 731699 w 2195098"/>
              <a:gd name="connsiteY37" fmla="*/ 3120373 h 3120373"/>
              <a:gd name="connsiteX38" fmla="*/ 487799 w 2195098"/>
              <a:gd name="connsiteY38" fmla="*/ 3120373 h 3120373"/>
              <a:gd name="connsiteX39" fmla="*/ 2439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2773665 h 3120373"/>
              <a:gd name="connsiteX42" fmla="*/ 0 w 2195098"/>
              <a:gd name="connsiteY42" fmla="*/ 2426957 h 3120373"/>
              <a:gd name="connsiteX43" fmla="*/ 0 w 2195098"/>
              <a:gd name="connsiteY43" fmla="*/ 2080249 h 3120373"/>
              <a:gd name="connsiteX44" fmla="*/ 0 w 2195098"/>
              <a:gd name="connsiteY44" fmla="*/ 1733541 h 3120373"/>
              <a:gd name="connsiteX45" fmla="*/ 0 w 2195098"/>
              <a:gd name="connsiteY45" fmla="*/ 1386832 h 3120373"/>
              <a:gd name="connsiteX46" fmla="*/ 0 w 2195098"/>
              <a:gd name="connsiteY46" fmla="*/ 1040124 h 3120373"/>
              <a:gd name="connsiteX47" fmla="*/ 0 w 2195098"/>
              <a:gd name="connsiteY47" fmla="*/ 693416 h 3120373"/>
              <a:gd name="connsiteX48" fmla="*/ 0 w 2195098"/>
              <a:gd name="connsiteY48" fmla="*/ 346708 h 3120373"/>
              <a:gd name="connsiteX49" fmla="*/ 0 w 2195098"/>
              <a:gd name="connsiteY4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951198 w 2195098"/>
              <a:gd name="connsiteY22" fmla="*/ 0 h 3120373"/>
              <a:gd name="connsiteX23" fmla="*/ 2195098 w 2195098"/>
              <a:gd name="connsiteY23" fmla="*/ 0 h 3120373"/>
              <a:gd name="connsiteX24" fmla="*/ 2195098 w 2195098"/>
              <a:gd name="connsiteY24" fmla="*/ 346708 h 3120373"/>
              <a:gd name="connsiteX25" fmla="*/ 2195098 w 2195098"/>
              <a:gd name="connsiteY25" fmla="*/ 693417 h 3120373"/>
              <a:gd name="connsiteX26" fmla="*/ 2195098 w 2195098"/>
              <a:gd name="connsiteY26" fmla="*/ 1040125 h 3120373"/>
              <a:gd name="connsiteX27" fmla="*/ 2195098 w 2195098"/>
              <a:gd name="connsiteY27" fmla="*/ 1386833 h 3120373"/>
              <a:gd name="connsiteX28" fmla="*/ 2195098 w 2195098"/>
              <a:gd name="connsiteY28" fmla="*/ 1733541 h 3120373"/>
              <a:gd name="connsiteX29" fmla="*/ 2195098 w 2195098"/>
              <a:gd name="connsiteY29" fmla="*/ 2080249 h 3120373"/>
              <a:gd name="connsiteX30" fmla="*/ 2195098 w 2195098"/>
              <a:gd name="connsiteY30" fmla="*/ 2426957 h 3120373"/>
              <a:gd name="connsiteX31" fmla="*/ 2195098 w 2195098"/>
              <a:gd name="connsiteY31" fmla="*/ 2773665 h 3120373"/>
              <a:gd name="connsiteX32" fmla="*/ 2195098 w 2195098"/>
              <a:gd name="connsiteY32" fmla="*/ 3120373 h 3120373"/>
              <a:gd name="connsiteX33" fmla="*/ 1951198 w 2195098"/>
              <a:gd name="connsiteY33" fmla="*/ 3120373 h 3120373"/>
              <a:gd name="connsiteX34" fmla="*/ 1707299 w 2195098"/>
              <a:gd name="connsiteY34" fmla="*/ 3120373 h 3120373"/>
              <a:gd name="connsiteX35" fmla="*/ 1463399 w 2195098"/>
              <a:gd name="connsiteY35" fmla="*/ 3120373 h 3120373"/>
              <a:gd name="connsiteX36" fmla="*/ 1219499 w 2195098"/>
              <a:gd name="connsiteY36" fmla="*/ 3120373 h 3120373"/>
              <a:gd name="connsiteX37" fmla="*/ 975599 w 2195098"/>
              <a:gd name="connsiteY37" fmla="*/ 3120373 h 3120373"/>
              <a:gd name="connsiteX38" fmla="*/ 731699 w 2195098"/>
              <a:gd name="connsiteY38" fmla="*/ 3120373 h 3120373"/>
              <a:gd name="connsiteX39" fmla="*/ 487799 w 2195098"/>
              <a:gd name="connsiteY39" fmla="*/ 3120373 h 3120373"/>
              <a:gd name="connsiteX40" fmla="*/ 2439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2773665 h 3120373"/>
              <a:gd name="connsiteX43" fmla="*/ 0 w 2195098"/>
              <a:gd name="connsiteY43" fmla="*/ 2426957 h 3120373"/>
              <a:gd name="connsiteX44" fmla="*/ 0 w 2195098"/>
              <a:gd name="connsiteY44" fmla="*/ 2080249 h 3120373"/>
              <a:gd name="connsiteX45" fmla="*/ 0 w 2195098"/>
              <a:gd name="connsiteY45" fmla="*/ 1733541 h 3120373"/>
              <a:gd name="connsiteX46" fmla="*/ 0 w 2195098"/>
              <a:gd name="connsiteY46" fmla="*/ 1386832 h 3120373"/>
              <a:gd name="connsiteX47" fmla="*/ 0 w 2195098"/>
              <a:gd name="connsiteY47" fmla="*/ 1040124 h 3120373"/>
              <a:gd name="connsiteX48" fmla="*/ 0 w 2195098"/>
              <a:gd name="connsiteY48" fmla="*/ 693416 h 3120373"/>
              <a:gd name="connsiteX49" fmla="*/ 0 w 2195098"/>
              <a:gd name="connsiteY49" fmla="*/ 346708 h 3120373"/>
              <a:gd name="connsiteX50" fmla="*/ 0 w 2195098"/>
              <a:gd name="connsiteY5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869898 w 2195098"/>
              <a:gd name="connsiteY22" fmla="*/ 0 h 3120373"/>
              <a:gd name="connsiteX23" fmla="*/ 1951198 w 2195098"/>
              <a:gd name="connsiteY23" fmla="*/ 0 h 3120373"/>
              <a:gd name="connsiteX24" fmla="*/ 2195098 w 2195098"/>
              <a:gd name="connsiteY24" fmla="*/ 0 h 3120373"/>
              <a:gd name="connsiteX25" fmla="*/ 2195098 w 2195098"/>
              <a:gd name="connsiteY25" fmla="*/ 346708 h 3120373"/>
              <a:gd name="connsiteX26" fmla="*/ 2195098 w 2195098"/>
              <a:gd name="connsiteY26" fmla="*/ 693417 h 3120373"/>
              <a:gd name="connsiteX27" fmla="*/ 2195098 w 2195098"/>
              <a:gd name="connsiteY27" fmla="*/ 1040125 h 3120373"/>
              <a:gd name="connsiteX28" fmla="*/ 2195098 w 2195098"/>
              <a:gd name="connsiteY28" fmla="*/ 1386833 h 3120373"/>
              <a:gd name="connsiteX29" fmla="*/ 2195098 w 2195098"/>
              <a:gd name="connsiteY29" fmla="*/ 1733541 h 3120373"/>
              <a:gd name="connsiteX30" fmla="*/ 2195098 w 2195098"/>
              <a:gd name="connsiteY30" fmla="*/ 2080249 h 3120373"/>
              <a:gd name="connsiteX31" fmla="*/ 2195098 w 2195098"/>
              <a:gd name="connsiteY31" fmla="*/ 2426957 h 3120373"/>
              <a:gd name="connsiteX32" fmla="*/ 2195098 w 2195098"/>
              <a:gd name="connsiteY32" fmla="*/ 2773665 h 3120373"/>
              <a:gd name="connsiteX33" fmla="*/ 2195098 w 2195098"/>
              <a:gd name="connsiteY33" fmla="*/ 3120373 h 3120373"/>
              <a:gd name="connsiteX34" fmla="*/ 1951198 w 2195098"/>
              <a:gd name="connsiteY34" fmla="*/ 3120373 h 3120373"/>
              <a:gd name="connsiteX35" fmla="*/ 1707299 w 2195098"/>
              <a:gd name="connsiteY35" fmla="*/ 3120373 h 3120373"/>
              <a:gd name="connsiteX36" fmla="*/ 1463399 w 2195098"/>
              <a:gd name="connsiteY36" fmla="*/ 3120373 h 3120373"/>
              <a:gd name="connsiteX37" fmla="*/ 1219499 w 2195098"/>
              <a:gd name="connsiteY37" fmla="*/ 3120373 h 3120373"/>
              <a:gd name="connsiteX38" fmla="*/ 975599 w 2195098"/>
              <a:gd name="connsiteY38" fmla="*/ 3120373 h 3120373"/>
              <a:gd name="connsiteX39" fmla="*/ 731699 w 2195098"/>
              <a:gd name="connsiteY39" fmla="*/ 3120373 h 3120373"/>
              <a:gd name="connsiteX40" fmla="*/ 487799 w 2195098"/>
              <a:gd name="connsiteY40" fmla="*/ 3120373 h 3120373"/>
              <a:gd name="connsiteX41" fmla="*/ 2439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2773665 h 3120373"/>
              <a:gd name="connsiteX44" fmla="*/ 0 w 2195098"/>
              <a:gd name="connsiteY44" fmla="*/ 2426957 h 3120373"/>
              <a:gd name="connsiteX45" fmla="*/ 0 w 2195098"/>
              <a:gd name="connsiteY45" fmla="*/ 2080249 h 3120373"/>
              <a:gd name="connsiteX46" fmla="*/ 0 w 2195098"/>
              <a:gd name="connsiteY46" fmla="*/ 1733541 h 3120373"/>
              <a:gd name="connsiteX47" fmla="*/ 0 w 2195098"/>
              <a:gd name="connsiteY47" fmla="*/ 1386832 h 3120373"/>
              <a:gd name="connsiteX48" fmla="*/ 0 w 2195098"/>
              <a:gd name="connsiteY48" fmla="*/ 1040124 h 3120373"/>
              <a:gd name="connsiteX49" fmla="*/ 0 w 2195098"/>
              <a:gd name="connsiteY49" fmla="*/ 693416 h 3120373"/>
              <a:gd name="connsiteX50" fmla="*/ 0 w 2195098"/>
              <a:gd name="connsiteY50" fmla="*/ 346708 h 3120373"/>
              <a:gd name="connsiteX51" fmla="*/ 0 w 2195098"/>
              <a:gd name="connsiteY5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95098 w 2195098"/>
              <a:gd name="connsiteY25" fmla="*/ 0 h 3120373"/>
              <a:gd name="connsiteX26" fmla="*/ 2195098 w 2195098"/>
              <a:gd name="connsiteY26" fmla="*/ 346708 h 3120373"/>
              <a:gd name="connsiteX27" fmla="*/ 2195098 w 2195098"/>
              <a:gd name="connsiteY27" fmla="*/ 693417 h 3120373"/>
              <a:gd name="connsiteX28" fmla="*/ 2195098 w 2195098"/>
              <a:gd name="connsiteY28" fmla="*/ 1040125 h 3120373"/>
              <a:gd name="connsiteX29" fmla="*/ 2195098 w 2195098"/>
              <a:gd name="connsiteY29" fmla="*/ 1386833 h 3120373"/>
              <a:gd name="connsiteX30" fmla="*/ 2195098 w 2195098"/>
              <a:gd name="connsiteY30" fmla="*/ 1733541 h 3120373"/>
              <a:gd name="connsiteX31" fmla="*/ 2195098 w 2195098"/>
              <a:gd name="connsiteY31" fmla="*/ 2080249 h 3120373"/>
              <a:gd name="connsiteX32" fmla="*/ 2195098 w 2195098"/>
              <a:gd name="connsiteY32" fmla="*/ 2426957 h 3120373"/>
              <a:gd name="connsiteX33" fmla="*/ 2195098 w 2195098"/>
              <a:gd name="connsiteY33" fmla="*/ 2773665 h 3120373"/>
              <a:gd name="connsiteX34" fmla="*/ 2195098 w 2195098"/>
              <a:gd name="connsiteY34" fmla="*/ 3120373 h 3120373"/>
              <a:gd name="connsiteX35" fmla="*/ 1951198 w 2195098"/>
              <a:gd name="connsiteY35" fmla="*/ 3120373 h 3120373"/>
              <a:gd name="connsiteX36" fmla="*/ 1707299 w 2195098"/>
              <a:gd name="connsiteY36" fmla="*/ 3120373 h 3120373"/>
              <a:gd name="connsiteX37" fmla="*/ 1463399 w 2195098"/>
              <a:gd name="connsiteY37" fmla="*/ 3120373 h 3120373"/>
              <a:gd name="connsiteX38" fmla="*/ 1219499 w 2195098"/>
              <a:gd name="connsiteY38" fmla="*/ 3120373 h 3120373"/>
              <a:gd name="connsiteX39" fmla="*/ 975599 w 2195098"/>
              <a:gd name="connsiteY39" fmla="*/ 3120373 h 3120373"/>
              <a:gd name="connsiteX40" fmla="*/ 731699 w 2195098"/>
              <a:gd name="connsiteY40" fmla="*/ 3120373 h 3120373"/>
              <a:gd name="connsiteX41" fmla="*/ 487799 w 2195098"/>
              <a:gd name="connsiteY41" fmla="*/ 3120373 h 3120373"/>
              <a:gd name="connsiteX42" fmla="*/ 2439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2773665 h 3120373"/>
              <a:gd name="connsiteX45" fmla="*/ 0 w 2195098"/>
              <a:gd name="connsiteY45" fmla="*/ 2426957 h 3120373"/>
              <a:gd name="connsiteX46" fmla="*/ 0 w 2195098"/>
              <a:gd name="connsiteY46" fmla="*/ 2080249 h 3120373"/>
              <a:gd name="connsiteX47" fmla="*/ 0 w 2195098"/>
              <a:gd name="connsiteY47" fmla="*/ 1733541 h 3120373"/>
              <a:gd name="connsiteX48" fmla="*/ 0 w 2195098"/>
              <a:gd name="connsiteY48" fmla="*/ 1386832 h 3120373"/>
              <a:gd name="connsiteX49" fmla="*/ 0 w 2195098"/>
              <a:gd name="connsiteY49" fmla="*/ 1040124 h 3120373"/>
              <a:gd name="connsiteX50" fmla="*/ 0 w 2195098"/>
              <a:gd name="connsiteY50" fmla="*/ 693416 h 3120373"/>
              <a:gd name="connsiteX51" fmla="*/ 0 w 2195098"/>
              <a:gd name="connsiteY51" fmla="*/ 346708 h 3120373"/>
              <a:gd name="connsiteX52" fmla="*/ 0 w 2195098"/>
              <a:gd name="connsiteY5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13798 w 2195098"/>
              <a:gd name="connsiteY25" fmla="*/ 0 h 3120373"/>
              <a:gd name="connsiteX26" fmla="*/ 2195098 w 2195098"/>
              <a:gd name="connsiteY26" fmla="*/ 0 h 3120373"/>
              <a:gd name="connsiteX27" fmla="*/ 2195098 w 2195098"/>
              <a:gd name="connsiteY27" fmla="*/ 346708 h 3120373"/>
              <a:gd name="connsiteX28" fmla="*/ 2195098 w 2195098"/>
              <a:gd name="connsiteY28" fmla="*/ 693417 h 3120373"/>
              <a:gd name="connsiteX29" fmla="*/ 2195098 w 2195098"/>
              <a:gd name="connsiteY29" fmla="*/ 1040125 h 3120373"/>
              <a:gd name="connsiteX30" fmla="*/ 2195098 w 2195098"/>
              <a:gd name="connsiteY30" fmla="*/ 1386833 h 3120373"/>
              <a:gd name="connsiteX31" fmla="*/ 2195098 w 2195098"/>
              <a:gd name="connsiteY31" fmla="*/ 1733541 h 3120373"/>
              <a:gd name="connsiteX32" fmla="*/ 2195098 w 2195098"/>
              <a:gd name="connsiteY32" fmla="*/ 2080249 h 3120373"/>
              <a:gd name="connsiteX33" fmla="*/ 2195098 w 2195098"/>
              <a:gd name="connsiteY33" fmla="*/ 2426957 h 3120373"/>
              <a:gd name="connsiteX34" fmla="*/ 2195098 w 2195098"/>
              <a:gd name="connsiteY34" fmla="*/ 2773665 h 3120373"/>
              <a:gd name="connsiteX35" fmla="*/ 2195098 w 2195098"/>
              <a:gd name="connsiteY35" fmla="*/ 3120373 h 3120373"/>
              <a:gd name="connsiteX36" fmla="*/ 1951198 w 2195098"/>
              <a:gd name="connsiteY36" fmla="*/ 3120373 h 3120373"/>
              <a:gd name="connsiteX37" fmla="*/ 1707299 w 2195098"/>
              <a:gd name="connsiteY37" fmla="*/ 3120373 h 3120373"/>
              <a:gd name="connsiteX38" fmla="*/ 1463399 w 2195098"/>
              <a:gd name="connsiteY38" fmla="*/ 3120373 h 3120373"/>
              <a:gd name="connsiteX39" fmla="*/ 1219499 w 2195098"/>
              <a:gd name="connsiteY39" fmla="*/ 3120373 h 3120373"/>
              <a:gd name="connsiteX40" fmla="*/ 975599 w 2195098"/>
              <a:gd name="connsiteY40" fmla="*/ 3120373 h 3120373"/>
              <a:gd name="connsiteX41" fmla="*/ 731699 w 2195098"/>
              <a:gd name="connsiteY41" fmla="*/ 3120373 h 3120373"/>
              <a:gd name="connsiteX42" fmla="*/ 487799 w 2195098"/>
              <a:gd name="connsiteY42" fmla="*/ 3120373 h 3120373"/>
              <a:gd name="connsiteX43" fmla="*/ 2439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2773665 h 3120373"/>
              <a:gd name="connsiteX46" fmla="*/ 0 w 2195098"/>
              <a:gd name="connsiteY46" fmla="*/ 2426957 h 3120373"/>
              <a:gd name="connsiteX47" fmla="*/ 0 w 2195098"/>
              <a:gd name="connsiteY47" fmla="*/ 2080249 h 3120373"/>
              <a:gd name="connsiteX48" fmla="*/ 0 w 2195098"/>
              <a:gd name="connsiteY48" fmla="*/ 1733541 h 3120373"/>
              <a:gd name="connsiteX49" fmla="*/ 0 w 2195098"/>
              <a:gd name="connsiteY49" fmla="*/ 1386832 h 3120373"/>
              <a:gd name="connsiteX50" fmla="*/ 0 w 2195098"/>
              <a:gd name="connsiteY50" fmla="*/ 1040124 h 3120373"/>
              <a:gd name="connsiteX51" fmla="*/ 0 w 2195098"/>
              <a:gd name="connsiteY51" fmla="*/ 693416 h 3120373"/>
              <a:gd name="connsiteX52" fmla="*/ 0 w 2195098"/>
              <a:gd name="connsiteY52" fmla="*/ 346708 h 3120373"/>
              <a:gd name="connsiteX53" fmla="*/ 0 w 2195098"/>
              <a:gd name="connsiteY5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346708 h 3120373"/>
              <a:gd name="connsiteX29" fmla="*/ 2195098 w 2195098"/>
              <a:gd name="connsiteY29" fmla="*/ 693417 h 3120373"/>
              <a:gd name="connsiteX30" fmla="*/ 2195098 w 2195098"/>
              <a:gd name="connsiteY30" fmla="*/ 1040125 h 3120373"/>
              <a:gd name="connsiteX31" fmla="*/ 2195098 w 2195098"/>
              <a:gd name="connsiteY31" fmla="*/ 1386833 h 3120373"/>
              <a:gd name="connsiteX32" fmla="*/ 2195098 w 2195098"/>
              <a:gd name="connsiteY32" fmla="*/ 1733541 h 3120373"/>
              <a:gd name="connsiteX33" fmla="*/ 2195098 w 2195098"/>
              <a:gd name="connsiteY33" fmla="*/ 2080249 h 3120373"/>
              <a:gd name="connsiteX34" fmla="*/ 2195098 w 2195098"/>
              <a:gd name="connsiteY34" fmla="*/ 2426957 h 3120373"/>
              <a:gd name="connsiteX35" fmla="*/ 2195098 w 2195098"/>
              <a:gd name="connsiteY35" fmla="*/ 2773665 h 3120373"/>
              <a:gd name="connsiteX36" fmla="*/ 2195098 w 2195098"/>
              <a:gd name="connsiteY36" fmla="*/ 3120373 h 3120373"/>
              <a:gd name="connsiteX37" fmla="*/ 1951198 w 2195098"/>
              <a:gd name="connsiteY37" fmla="*/ 3120373 h 3120373"/>
              <a:gd name="connsiteX38" fmla="*/ 1707299 w 2195098"/>
              <a:gd name="connsiteY38" fmla="*/ 3120373 h 3120373"/>
              <a:gd name="connsiteX39" fmla="*/ 1463399 w 2195098"/>
              <a:gd name="connsiteY39" fmla="*/ 3120373 h 3120373"/>
              <a:gd name="connsiteX40" fmla="*/ 1219499 w 2195098"/>
              <a:gd name="connsiteY40" fmla="*/ 3120373 h 3120373"/>
              <a:gd name="connsiteX41" fmla="*/ 975599 w 2195098"/>
              <a:gd name="connsiteY41" fmla="*/ 3120373 h 3120373"/>
              <a:gd name="connsiteX42" fmla="*/ 731699 w 2195098"/>
              <a:gd name="connsiteY42" fmla="*/ 3120373 h 3120373"/>
              <a:gd name="connsiteX43" fmla="*/ 487799 w 2195098"/>
              <a:gd name="connsiteY43" fmla="*/ 3120373 h 3120373"/>
              <a:gd name="connsiteX44" fmla="*/ 2439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2773665 h 3120373"/>
              <a:gd name="connsiteX47" fmla="*/ 0 w 2195098"/>
              <a:gd name="connsiteY47" fmla="*/ 2426957 h 3120373"/>
              <a:gd name="connsiteX48" fmla="*/ 0 w 2195098"/>
              <a:gd name="connsiteY48" fmla="*/ 2080249 h 3120373"/>
              <a:gd name="connsiteX49" fmla="*/ 0 w 2195098"/>
              <a:gd name="connsiteY49" fmla="*/ 1733541 h 3120373"/>
              <a:gd name="connsiteX50" fmla="*/ 0 w 2195098"/>
              <a:gd name="connsiteY50" fmla="*/ 1386832 h 3120373"/>
              <a:gd name="connsiteX51" fmla="*/ 0 w 2195098"/>
              <a:gd name="connsiteY51" fmla="*/ 1040124 h 3120373"/>
              <a:gd name="connsiteX52" fmla="*/ 0 w 2195098"/>
              <a:gd name="connsiteY52" fmla="*/ 693416 h 3120373"/>
              <a:gd name="connsiteX53" fmla="*/ 0 w 2195098"/>
              <a:gd name="connsiteY53" fmla="*/ 346708 h 3120373"/>
              <a:gd name="connsiteX54" fmla="*/ 0 w 2195098"/>
              <a:gd name="connsiteY5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231139 h 3120373"/>
              <a:gd name="connsiteX29" fmla="*/ 2195098 w 2195098"/>
              <a:gd name="connsiteY29" fmla="*/ 346708 h 3120373"/>
              <a:gd name="connsiteX30" fmla="*/ 2195098 w 2195098"/>
              <a:gd name="connsiteY30" fmla="*/ 693417 h 3120373"/>
              <a:gd name="connsiteX31" fmla="*/ 2195098 w 2195098"/>
              <a:gd name="connsiteY31" fmla="*/ 1040125 h 3120373"/>
              <a:gd name="connsiteX32" fmla="*/ 2195098 w 2195098"/>
              <a:gd name="connsiteY32" fmla="*/ 1386833 h 3120373"/>
              <a:gd name="connsiteX33" fmla="*/ 2195098 w 2195098"/>
              <a:gd name="connsiteY33" fmla="*/ 1733541 h 3120373"/>
              <a:gd name="connsiteX34" fmla="*/ 2195098 w 2195098"/>
              <a:gd name="connsiteY34" fmla="*/ 2080249 h 3120373"/>
              <a:gd name="connsiteX35" fmla="*/ 2195098 w 2195098"/>
              <a:gd name="connsiteY35" fmla="*/ 2426957 h 3120373"/>
              <a:gd name="connsiteX36" fmla="*/ 2195098 w 2195098"/>
              <a:gd name="connsiteY36" fmla="*/ 2773665 h 3120373"/>
              <a:gd name="connsiteX37" fmla="*/ 2195098 w 2195098"/>
              <a:gd name="connsiteY37" fmla="*/ 3120373 h 3120373"/>
              <a:gd name="connsiteX38" fmla="*/ 1951198 w 2195098"/>
              <a:gd name="connsiteY38" fmla="*/ 3120373 h 3120373"/>
              <a:gd name="connsiteX39" fmla="*/ 1707299 w 2195098"/>
              <a:gd name="connsiteY39" fmla="*/ 3120373 h 3120373"/>
              <a:gd name="connsiteX40" fmla="*/ 1463399 w 2195098"/>
              <a:gd name="connsiteY40" fmla="*/ 3120373 h 3120373"/>
              <a:gd name="connsiteX41" fmla="*/ 1219499 w 2195098"/>
              <a:gd name="connsiteY41" fmla="*/ 3120373 h 3120373"/>
              <a:gd name="connsiteX42" fmla="*/ 975599 w 2195098"/>
              <a:gd name="connsiteY42" fmla="*/ 3120373 h 3120373"/>
              <a:gd name="connsiteX43" fmla="*/ 731699 w 2195098"/>
              <a:gd name="connsiteY43" fmla="*/ 3120373 h 3120373"/>
              <a:gd name="connsiteX44" fmla="*/ 487799 w 2195098"/>
              <a:gd name="connsiteY44" fmla="*/ 3120373 h 3120373"/>
              <a:gd name="connsiteX45" fmla="*/ 2439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2773665 h 3120373"/>
              <a:gd name="connsiteX48" fmla="*/ 0 w 2195098"/>
              <a:gd name="connsiteY48" fmla="*/ 2426957 h 3120373"/>
              <a:gd name="connsiteX49" fmla="*/ 0 w 2195098"/>
              <a:gd name="connsiteY49" fmla="*/ 2080249 h 3120373"/>
              <a:gd name="connsiteX50" fmla="*/ 0 w 2195098"/>
              <a:gd name="connsiteY50" fmla="*/ 1733541 h 3120373"/>
              <a:gd name="connsiteX51" fmla="*/ 0 w 2195098"/>
              <a:gd name="connsiteY51" fmla="*/ 1386832 h 3120373"/>
              <a:gd name="connsiteX52" fmla="*/ 0 w 2195098"/>
              <a:gd name="connsiteY52" fmla="*/ 1040124 h 3120373"/>
              <a:gd name="connsiteX53" fmla="*/ 0 w 2195098"/>
              <a:gd name="connsiteY53" fmla="*/ 693416 h 3120373"/>
              <a:gd name="connsiteX54" fmla="*/ 0 w 2195098"/>
              <a:gd name="connsiteY54" fmla="*/ 346708 h 3120373"/>
              <a:gd name="connsiteX55" fmla="*/ 0 w 2195098"/>
              <a:gd name="connsiteY5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693417 h 3120373"/>
              <a:gd name="connsiteX32" fmla="*/ 2195098 w 2195098"/>
              <a:gd name="connsiteY32" fmla="*/ 1040125 h 3120373"/>
              <a:gd name="connsiteX33" fmla="*/ 2195098 w 2195098"/>
              <a:gd name="connsiteY33" fmla="*/ 1386833 h 3120373"/>
              <a:gd name="connsiteX34" fmla="*/ 2195098 w 2195098"/>
              <a:gd name="connsiteY34" fmla="*/ 1733541 h 3120373"/>
              <a:gd name="connsiteX35" fmla="*/ 2195098 w 2195098"/>
              <a:gd name="connsiteY35" fmla="*/ 2080249 h 3120373"/>
              <a:gd name="connsiteX36" fmla="*/ 2195098 w 2195098"/>
              <a:gd name="connsiteY36" fmla="*/ 2426957 h 3120373"/>
              <a:gd name="connsiteX37" fmla="*/ 2195098 w 2195098"/>
              <a:gd name="connsiteY37" fmla="*/ 2773665 h 3120373"/>
              <a:gd name="connsiteX38" fmla="*/ 2195098 w 2195098"/>
              <a:gd name="connsiteY38" fmla="*/ 3120373 h 3120373"/>
              <a:gd name="connsiteX39" fmla="*/ 1951198 w 2195098"/>
              <a:gd name="connsiteY39" fmla="*/ 3120373 h 3120373"/>
              <a:gd name="connsiteX40" fmla="*/ 1707299 w 2195098"/>
              <a:gd name="connsiteY40" fmla="*/ 3120373 h 3120373"/>
              <a:gd name="connsiteX41" fmla="*/ 1463399 w 2195098"/>
              <a:gd name="connsiteY41" fmla="*/ 3120373 h 3120373"/>
              <a:gd name="connsiteX42" fmla="*/ 1219499 w 2195098"/>
              <a:gd name="connsiteY42" fmla="*/ 3120373 h 3120373"/>
              <a:gd name="connsiteX43" fmla="*/ 975599 w 2195098"/>
              <a:gd name="connsiteY43" fmla="*/ 3120373 h 3120373"/>
              <a:gd name="connsiteX44" fmla="*/ 731699 w 2195098"/>
              <a:gd name="connsiteY44" fmla="*/ 3120373 h 3120373"/>
              <a:gd name="connsiteX45" fmla="*/ 487799 w 2195098"/>
              <a:gd name="connsiteY45" fmla="*/ 3120373 h 3120373"/>
              <a:gd name="connsiteX46" fmla="*/ 2439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2773665 h 3120373"/>
              <a:gd name="connsiteX49" fmla="*/ 0 w 2195098"/>
              <a:gd name="connsiteY49" fmla="*/ 2426957 h 3120373"/>
              <a:gd name="connsiteX50" fmla="*/ 0 w 2195098"/>
              <a:gd name="connsiteY50" fmla="*/ 2080249 h 3120373"/>
              <a:gd name="connsiteX51" fmla="*/ 0 w 2195098"/>
              <a:gd name="connsiteY51" fmla="*/ 1733541 h 3120373"/>
              <a:gd name="connsiteX52" fmla="*/ 0 w 2195098"/>
              <a:gd name="connsiteY52" fmla="*/ 1386832 h 3120373"/>
              <a:gd name="connsiteX53" fmla="*/ 0 w 2195098"/>
              <a:gd name="connsiteY53" fmla="*/ 1040124 h 3120373"/>
              <a:gd name="connsiteX54" fmla="*/ 0 w 2195098"/>
              <a:gd name="connsiteY54" fmla="*/ 693416 h 3120373"/>
              <a:gd name="connsiteX55" fmla="*/ 0 w 2195098"/>
              <a:gd name="connsiteY55" fmla="*/ 346708 h 3120373"/>
              <a:gd name="connsiteX56" fmla="*/ 0 w 2195098"/>
              <a:gd name="connsiteY5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577847 h 3120373"/>
              <a:gd name="connsiteX32" fmla="*/ 2195098 w 2195098"/>
              <a:gd name="connsiteY32" fmla="*/ 693417 h 3120373"/>
              <a:gd name="connsiteX33" fmla="*/ 2195098 w 2195098"/>
              <a:gd name="connsiteY33" fmla="*/ 1040125 h 3120373"/>
              <a:gd name="connsiteX34" fmla="*/ 2195098 w 2195098"/>
              <a:gd name="connsiteY34" fmla="*/ 1386833 h 3120373"/>
              <a:gd name="connsiteX35" fmla="*/ 2195098 w 2195098"/>
              <a:gd name="connsiteY35" fmla="*/ 1733541 h 3120373"/>
              <a:gd name="connsiteX36" fmla="*/ 2195098 w 2195098"/>
              <a:gd name="connsiteY36" fmla="*/ 2080249 h 3120373"/>
              <a:gd name="connsiteX37" fmla="*/ 2195098 w 2195098"/>
              <a:gd name="connsiteY37" fmla="*/ 2426957 h 3120373"/>
              <a:gd name="connsiteX38" fmla="*/ 2195098 w 2195098"/>
              <a:gd name="connsiteY38" fmla="*/ 2773665 h 3120373"/>
              <a:gd name="connsiteX39" fmla="*/ 2195098 w 2195098"/>
              <a:gd name="connsiteY39" fmla="*/ 3120373 h 3120373"/>
              <a:gd name="connsiteX40" fmla="*/ 1951198 w 2195098"/>
              <a:gd name="connsiteY40" fmla="*/ 3120373 h 3120373"/>
              <a:gd name="connsiteX41" fmla="*/ 1707299 w 2195098"/>
              <a:gd name="connsiteY41" fmla="*/ 3120373 h 3120373"/>
              <a:gd name="connsiteX42" fmla="*/ 1463399 w 2195098"/>
              <a:gd name="connsiteY42" fmla="*/ 3120373 h 3120373"/>
              <a:gd name="connsiteX43" fmla="*/ 1219499 w 2195098"/>
              <a:gd name="connsiteY43" fmla="*/ 3120373 h 3120373"/>
              <a:gd name="connsiteX44" fmla="*/ 975599 w 2195098"/>
              <a:gd name="connsiteY44" fmla="*/ 3120373 h 3120373"/>
              <a:gd name="connsiteX45" fmla="*/ 731699 w 2195098"/>
              <a:gd name="connsiteY45" fmla="*/ 3120373 h 3120373"/>
              <a:gd name="connsiteX46" fmla="*/ 487799 w 2195098"/>
              <a:gd name="connsiteY46" fmla="*/ 3120373 h 3120373"/>
              <a:gd name="connsiteX47" fmla="*/ 2439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2773665 h 3120373"/>
              <a:gd name="connsiteX50" fmla="*/ 0 w 2195098"/>
              <a:gd name="connsiteY50" fmla="*/ 2426957 h 3120373"/>
              <a:gd name="connsiteX51" fmla="*/ 0 w 2195098"/>
              <a:gd name="connsiteY51" fmla="*/ 2080249 h 3120373"/>
              <a:gd name="connsiteX52" fmla="*/ 0 w 2195098"/>
              <a:gd name="connsiteY52" fmla="*/ 1733541 h 3120373"/>
              <a:gd name="connsiteX53" fmla="*/ 0 w 2195098"/>
              <a:gd name="connsiteY53" fmla="*/ 1386832 h 3120373"/>
              <a:gd name="connsiteX54" fmla="*/ 0 w 2195098"/>
              <a:gd name="connsiteY54" fmla="*/ 1040124 h 3120373"/>
              <a:gd name="connsiteX55" fmla="*/ 0 w 2195098"/>
              <a:gd name="connsiteY55" fmla="*/ 693416 h 3120373"/>
              <a:gd name="connsiteX56" fmla="*/ 0 w 2195098"/>
              <a:gd name="connsiteY56" fmla="*/ 346708 h 3120373"/>
              <a:gd name="connsiteX57" fmla="*/ 0 w 2195098"/>
              <a:gd name="connsiteY5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1040125 h 3120373"/>
              <a:gd name="connsiteX35" fmla="*/ 2195098 w 2195098"/>
              <a:gd name="connsiteY35" fmla="*/ 1386833 h 3120373"/>
              <a:gd name="connsiteX36" fmla="*/ 2195098 w 2195098"/>
              <a:gd name="connsiteY36" fmla="*/ 1733541 h 3120373"/>
              <a:gd name="connsiteX37" fmla="*/ 2195098 w 2195098"/>
              <a:gd name="connsiteY37" fmla="*/ 2080249 h 3120373"/>
              <a:gd name="connsiteX38" fmla="*/ 2195098 w 2195098"/>
              <a:gd name="connsiteY38" fmla="*/ 2426957 h 3120373"/>
              <a:gd name="connsiteX39" fmla="*/ 2195098 w 2195098"/>
              <a:gd name="connsiteY39" fmla="*/ 2773665 h 3120373"/>
              <a:gd name="connsiteX40" fmla="*/ 2195098 w 2195098"/>
              <a:gd name="connsiteY40" fmla="*/ 3120373 h 3120373"/>
              <a:gd name="connsiteX41" fmla="*/ 1951198 w 2195098"/>
              <a:gd name="connsiteY41" fmla="*/ 3120373 h 3120373"/>
              <a:gd name="connsiteX42" fmla="*/ 1707299 w 2195098"/>
              <a:gd name="connsiteY42" fmla="*/ 3120373 h 3120373"/>
              <a:gd name="connsiteX43" fmla="*/ 1463399 w 2195098"/>
              <a:gd name="connsiteY43" fmla="*/ 3120373 h 3120373"/>
              <a:gd name="connsiteX44" fmla="*/ 1219499 w 2195098"/>
              <a:gd name="connsiteY44" fmla="*/ 3120373 h 3120373"/>
              <a:gd name="connsiteX45" fmla="*/ 975599 w 2195098"/>
              <a:gd name="connsiteY45" fmla="*/ 3120373 h 3120373"/>
              <a:gd name="connsiteX46" fmla="*/ 731699 w 2195098"/>
              <a:gd name="connsiteY46" fmla="*/ 3120373 h 3120373"/>
              <a:gd name="connsiteX47" fmla="*/ 487799 w 2195098"/>
              <a:gd name="connsiteY47" fmla="*/ 3120373 h 3120373"/>
              <a:gd name="connsiteX48" fmla="*/ 2439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2773665 h 3120373"/>
              <a:gd name="connsiteX51" fmla="*/ 0 w 2195098"/>
              <a:gd name="connsiteY51" fmla="*/ 2426957 h 3120373"/>
              <a:gd name="connsiteX52" fmla="*/ 0 w 2195098"/>
              <a:gd name="connsiteY52" fmla="*/ 2080249 h 3120373"/>
              <a:gd name="connsiteX53" fmla="*/ 0 w 2195098"/>
              <a:gd name="connsiteY53" fmla="*/ 1733541 h 3120373"/>
              <a:gd name="connsiteX54" fmla="*/ 0 w 2195098"/>
              <a:gd name="connsiteY54" fmla="*/ 1386832 h 3120373"/>
              <a:gd name="connsiteX55" fmla="*/ 0 w 2195098"/>
              <a:gd name="connsiteY55" fmla="*/ 1040124 h 3120373"/>
              <a:gd name="connsiteX56" fmla="*/ 0 w 2195098"/>
              <a:gd name="connsiteY56" fmla="*/ 693416 h 3120373"/>
              <a:gd name="connsiteX57" fmla="*/ 0 w 2195098"/>
              <a:gd name="connsiteY57" fmla="*/ 346708 h 3120373"/>
              <a:gd name="connsiteX58" fmla="*/ 0 w 2195098"/>
              <a:gd name="connsiteY5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924556 h 3120373"/>
              <a:gd name="connsiteX35" fmla="*/ 2195098 w 2195098"/>
              <a:gd name="connsiteY35" fmla="*/ 1040125 h 3120373"/>
              <a:gd name="connsiteX36" fmla="*/ 2195098 w 2195098"/>
              <a:gd name="connsiteY36" fmla="*/ 1386833 h 3120373"/>
              <a:gd name="connsiteX37" fmla="*/ 2195098 w 2195098"/>
              <a:gd name="connsiteY37" fmla="*/ 1733541 h 3120373"/>
              <a:gd name="connsiteX38" fmla="*/ 2195098 w 2195098"/>
              <a:gd name="connsiteY38" fmla="*/ 2080249 h 3120373"/>
              <a:gd name="connsiteX39" fmla="*/ 2195098 w 2195098"/>
              <a:gd name="connsiteY39" fmla="*/ 2426957 h 3120373"/>
              <a:gd name="connsiteX40" fmla="*/ 2195098 w 2195098"/>
              <a:gd name="connsiteY40" fmla="*/ 2773665 h 3120373"/>
              <a:gd name="connsiteX41" fmla="*/ 2195098 w 2195098"/>
              <a:gd name="connsiteY41" fmla="*/ 3120373 h 3120373"/>
              <a:gd name="connsiteX42" fmla="*/ 1951198 w 2195098"/>
              <a:gd name="connsiteY42" fmla="*/ 3120373 h 3120373"/>
              <a:gd name="connsiteX43" fmla="*/ 1707299 w 2195098"/>
              <a:gd name="connsiteY43" fmla="*/ 3120373 h 3120373"/>
              <a:gd name="connsiteX44" fmla="*/ 1463399 w 2195098"/>
              <a:gd name="connsiteY44" fmla="*/ 3120373 h 3120373"/>
              <a:gd name="connsiteX45" fmla="*/ 1219499 w 2195098"/>
              <a:gd name="connsiteY45" fmla="*/ 3120373 h 3120373"/>
              <a:gd name="connsiteX46" fmla="*/ 975599 w 2195098"/>
              <a:gd name="connsiteY46" fmla="*/ 3120373 h 3120373"/>
              <a:gd name="connsiteX47" fmla="*/ 731699 w 2195098"/>
              <a:gd name="connsiteY47" fmla="*/ 3120373 h 3120373"/>
              <a:gd name="connsiteX48" fmla="*/ 487799 w 2195098"/>
              <a:gd name="connsiteY48" fmla="*/ 3120373 h 3120373"/>
              <a:gd name="connsiteX49" fmla="*/ 243900 w 2195098"/>
              <a:gd name="connsiteY49" fmla="*/ 3120373 h 3120373"/>
              <a:gd name="connsiteX50" fmla="*/ 0 w 2195098"/>
              <a:gd name="connsiteY50" fmla="*/ 3120373 h 3120373"/>
              <a:gd name="connsiteX51" fmla="*/ 0 w 2195098"/>
              <a:gd name="connsiteY51" fmla="*/ 2773665 h 3120373"/>
              <a:gd name="connsiteX52" fmla="*/ 0 w 2195098"/>
              <a:gd name="connsiteY52" fmla="*/ 2426957 h 3120373"/>
              <a:gd name="connsiteX53" fmla="*/ 0 w 2195098"/>
              <a:gd name="connsiteY53" fmla="*/ 2080249 h 3120373"/>
              <a:gd name="connsiteX54" fmla="*/ 0 w 2195098"/>
              <a:gd name="connsiteY54" fmla="*/ 1733541 h 3120373"/>
              <a:gd name="connsiteX55" fmla="*/ 0 w 2195098"/>
              <a:gd name="connsiteY55" fmla="*/ 1386832 h 3120373"/>
              <a:gd name="connsiteX56" fmla="*/ 0 w 2195098"/>
              <a:gd name="connsiteY56" fmla="*/ 1040124 h 3120373"/>
              <a:gd name="connsiteX57" fmla="*/ 0 w 2195098"/>
              <a:gd name="connsiteY57" fmla="*/ 693416 h 3120373"/>
              <a:gd name="connsiteX58" fmla="*/ 0 w 2195098"/>
              <a:gd name="connsiteY58" fmla="*/ 346708 h 3120373"/>
              <a:gd name="connsiteX59" fmla="*/ 0 w 2195098"/>
              <a:gd name="connsiteY5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386833 h 3120373"/>
              <a:gd name="connsiteX38" fmla="*/ 2195098 w 2195098"/>
              <a:gd name="connsiteY38" fmla="*/ 1733541 h 3120373"/>
              <a:gd name="connsiteX39" fmla="*/ 2195098 w 2195098"/>
              <a:gd name="connsiteY39" fmla="*/ 2080249 h 3120373"/>
              <a:gd name="connsiteX40" fmla="*/ 2195098 w 2195098"/>
              <a:gd name="connsiteY40" fmla="*/ 2426957 h 3120373"/>
              <a:gd name="connsiteX41" fmla="*/ 2195098 w 2195098"/>
              <a:gd name="connsiteY41" fmla="*/ 2773665 h 3120373"/>
              <a:gd name="connsiteX42" fmla="*/ 2195098 w 2195098"/>
              <a:gd name="connsiteY42" fmla="*/ 3120373 h 3120373"/>
              <a:gd name="connsiteX43" fmla="*/ 1951198 w 2195098"/>
              <a:gd name="connsiteY43" fmla="*/ 3120373 h 3120373"/>
              <a:gd name="connsiteX44" fmla="*/ 1707299 w 2195098"/>
              <a:gd name="connsiteY44" fmla="*/ 3120373 h 3120373"/>
              <a:gd name="connsiteX45" fmla="*/ 1463399 w 2195098"/>
              <a:gd name="connsiteY45" fmla="*/ 3120373 h 3120373"/>
              <a:gd name="connsiteX46" fmla="*/ 1219499 w 2195098"/>
              <a:gd name="connsiteY46" fmla="*/ 3120373 h 3120373"/>
              <a:gd name="connsiteX47" fmla="*/ 975599 w 2195098"/>
              <a:gd name="connsiteY47" fmla="*/ 3120373 h 3120373"/>
              <a:gd name="connsiteX48" fmla="*/ 731699 w 2195098"/>
              <a:gd name="connsiteY48" fmla="*/ 3120373 h 3120373"/>
              <a:gd name="connsiteX49" fmla="*/ 487799 w 2195098"/>
              <a:gd name="connsiteY49" fmla="*/ 3120373 h 3120373"/>
              <a:gd name="connsiteX50" fmla="*/ 243900 w 2195098"/>
              <a:gd name="connsiteY50" fmla="*/ 3120373 h 3120373"/>
              <a:gd name="connsiteX51" fmla="*/ 0 w 2195098"/>
              <a:gd name="connsiteY51" fmla="*/ 3120373 h 3120373"/>
              <a:gd name="connsiteX52" fmla="*/ 0 w 2195098"/>
              <a:gd name="connsiteY52" fmla="*/ 2773665 h 3120373"/>
              <a:gd name="connsiteX53" fmla="*/ 0 w 2195098"/>
              <a:gd name="connsiteY53" fmla="*/ 2426957 h 3120373"/>
              <a:gd name="connsiteX54" fmla="*/ 0 w 2195098"/>
              <a:gd name="connsiteY54" fmla="*/ 2080249 h 3120373"/>
              <a:gd name="connsiteX55" fmla="*/ 0 w 2195098"/>
              <a:gd name="connsiteY55" fmla="*/ 1733541 h 3120373"/>
              <a:gd name="connsiteX56" fmla="*/ 0 w 2195098"/>
              <a:gd name="connsiteY56" fmla="*/ 1386832 h 3120373"/>
              <a:gd name="connsiteX57" fmla="*/ 0 w 2195098"/>
              <a:gd name="connsiteY57" fmla="*/ 1040124 h 3120373"/>
              <a:gd name="connsiteX58" fmla="*/ 0 w 2195098"/>
              <a:gd name="connsiteY58" fmla="*/ 693416 h 3120373"/>
              <a:gd name="connsiteX59" fmla="*/ 0 w 2195098"/>
              <a:gd name="connsiteY59" fmla="*/ 346708 h 3120373"/>
              <a:gd name="connsiteX60" fmla="*/ 0 w 2195098"/>
              <a:gd name="connsiteY6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271264 h 3120373"/>
              <a:gd name="connsiteX38" fmla="*/ 2195098 w 2195098"/>
              <a:gd name="connsiteY38" fmla="*/ 1386833 h 3120373"/>
              <a:gd name="connsiteX39" fmla="*/ 2195098 w 2195098"/>
              <a:gd name="connsiteY39" fmla="*/ 1733541 h 3120373"/>
              <a:gd name="connsiteX40" fmla="*/ 2195098 w 2195098"/>
              <a:gd name="connsiteY40" fmla="*/ 2080249 h 3120373"/>
              <a:gd name="connsiteX41" fmla="*/ 2195098 w 2195098"/>
              <a:gd name="connsiteY41" fmla="*/ 2426957 h 3120373"/>
              <a:gd name="connsiteX42" fmla="*/ 2195098 w 2195098"/>
              <a:gd name="connsiteY42" fmla="*/ 2773665 h 3120373"/>
              <a:gd name="connsiteX43" fmla="*/ 2195098 w 2195098"/>
              <a:gd name="connsiteY43" fmla="*/ 3120373 h 3120373"/>
              <a:gd name="connsiteX44" fmla="*/ 1951198 w 2195098"/>
              <a:gd name="connsiteY44" fmla="*/ 3120373 h 3120373"/>
              <a:gd name="connsiteX45" fmla="*/ 1707299 w 2195098"/>
              <a:gd name="connsiteY45" fmla="*/ 3120373 h 3120373"/>
              <a:gd name="connsiteX46" fmla="*/ 1463399 w 2195098"/>
              <a:gd name="connsiteY46" fmla="*/ 3120373 h 3120373"/>
              <a:gd name="connsiteX47" fmla="*/ 1219499 w 2195098"/>
              <a:gd name="connsiteY47" fmla="*/ 3120373 h 3120373"/>
              <a:gd name="connsiteX48" fmla="*/ 975599 w 2195098"/>
              <a:gd name="connsiteY48" fmla="*/ 3120373 h 3120373"/>
              <a:gd name="connsiteX49" fmla="*/ 731699 w 2195098"/>
              <a:gd name="connsiteY49" fmla="*/ 3120373 h 3120373"/>
              <a:gd name="connsiteX50" fmla="*/ 487799 w 2195098"/>
              <a:gd name="connsiteY50" fmla="*/ 3120373 h 3120373"/>
              <a:gd name="connsiteX51" fmla="*/ 243900 w 2195098"/>
              <a:gd name="connsiteY51" fmla="*/ 3120373 h 3120373"/>
              <a:gd name="connsiteX52" fmla="*/ 0 w 2195098"/>
              <a:gd name="connsiteY52" fmla="*/ 3120373 h 3120373"/>
              <a:gd name="connsiteX53" fmla="*/ 0 w 2195098"/>
              <a:gd name="connsiteY53" fmla="*/ 2773665 h 3120373"/>
              <a:gd name="connsiteX54" fmla="*/ 0 w 2195098"/>
              <a:gd name="connsiteY54" fmla="*/ 2426957 h 3120373"/>
              <a:gd name="connsiteX55" fmla="*/ 0 w 2195098"/>
              <a:gd name="connsiteY55" fmla="*/ 2080249 h 3120373"/>
              <a:gd name="connsiteX56" fmla="*/ 0 w 2195098"/>
              <a:gd name="connsiteY56" fmla="*/ 1733541 h 3120373"/>
              <a:gd name="connsiteX57" fmla="*/ 0 w 2195098"/>
              <a:gd name="connsiteY57" fmla="*/ 1386832 h 3120373"/>
              <a:gd name="connsiteX58" fmla="*/ 0 w 2195098"/>
              <a:gd name="connsiteY58" fmla="*/ 1040124 h 3120373"/>
              <a:gd name="connsiteX59" fmla="*/ 0 w 2195098"/>
              <a:gd name="connsiteY59" fmla="*/ 693416 h 3120373"/>
              <a:gd name="connsiteX60" fmla="*/ 0 w 2195098"/>
              <a:gd name="connsiteY60" fmla="*/ 346708 h 3120373"/>
              <a:gd name="connsiteX61" fmla="*/ 0 w 2195098"/>
              <a:gd name="connsiteY6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733541 h 3120373"/>
              <a:gd name="connsiteX41" fmla="*/ 2195098 w 2195098"/>
              <a:gd name="connsiteY41" fmla="*/ 2080249 h 3120373"/>
              <a:gd name="connsiteX42" fmla="*/ 2195098 w 2195098"/>
              <a:gd name="connsiteY42" fmla="*/ 2426957 h 3120373"/>
              <a:gd name="connsiteX43" fmla="*/ 2195098 w 2195098"/>
              <a:gd name="connsiteY43" fmla="*/ 2773665 h 3120373"/>
              <a:gd name="connsiteX44" fmla="*/ 2195098 w 2195098"/>
              <a:gd name="connsiteY44" fmla="*/ 3120373 h 3120373"/>
              <a:gd name="connsiteX45" fmla="*/ 1951198 w 2195098"/>
              <a:gd name="connsiteY45" fmla="*/ 3120373 h 3120373"/>
              <a:gd name="connsiteX46" fmla="*/ 1707299 w 2195098"/>
              <a:gd name="connsiteY46" fmla="*/ 3120373 h 3120373"/>
              <a:gd name="connsiteX47" fmla="*/ 1463399 w 2195098"/>
              <a:gd name="connsiteY47" fmla="*/ 3120373 h 3120373"/>
              <a:gd name="connsiteX48" fmla="*/ 1219499 w 2195098"/>
              <a:gd name="connsiteY48" fmla="*/ 3120373 h 3120373"/>
              <a:gd name="connsiteX49" fmla="*/ 975599 w 2195098"/>
              <a:gd name="connsiteY49" fmla="*/ 3120373 h 3120373"/>
              <a:gd name="connsiteX50" fmla="*/ 731699 w 2195098"/>
              <a:gd name="connsiteY50" fmla="*/ 3120373 h 3120373"/>
              <a:gd name="connsiteX51" fmla="*/ 487799 w 2195098"/>
              <a:gd name="connsiteY51" fmla="*/ 3120373 h 3120373"/>
              <a:gd name="connsiteX52" fmla="*/ 243900 w 2195098"/>
              <a:gd name="connsiteY52" fmla="*/ 3120373 h 3120373"/>
              <a:gd name="connsiteX53" fmla="*/ 0 w 2195098"/>
              <a:gd name="connsiteY53" fmla="*/ 3120373 h 3120373"/>
              <a:gd name="connsiteX54" fmla="*/ 0 w 2195098"/>
              <a:gd name="connsiteY54" fmla="*/ 2773665 h 3120373"/>
              <a:gd name="connsiteX55" fmla="*/ 0 w 2195098"/>
              <a:gd name="connsiteY55" fmla="*/ 2426957 h 3120373"/>
              <a:gd name="connsiteX56" fmla="*/ 0 w 2195098"/>
              <a:gd name="connsiteY56" fmla="*/ 2080249 h 3120373"/>
              <a:gd name="connsiteX57" fmla="*/ 0 w 2195098"/>
              <a:gd name="connsiteY57" fmla="*/ 1733541 h 3120373"/>
              <a:gd name="connsiteX58" fmla="*/ 0 w 2195098"/>
              <a:gd name="connsiteY58" fmla="*/ 1386832 h 3120373"/>
              <a:gd name="connsiteX59" fmla="*/ 0 w 2195098"/>
              <a:gd name="connsiteY59" fmla="*/ 1040124 h 3120373"/>
              <a:gd name="connsiteX60" fmla="*/ 0 w 2195098"/>
              <a:gd name="connsiteY60" fmla="*/ 693416 h 3120373"/>
              <a:gd name="connsiteX61" fmla="*/ 0 w 2195098"/>
              <a:gd name="connsiteY61" fmla="*/ 346708 h 3120373"/>
              <a:gd name="connsiteX62" fmla="*/ 0 w 2195098"/>
              <a:gd name="connsiteY6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617972 h 3120373"/>
              <a:gd name="connsiteX41" fmla="*/ 2195098 w 2195098"/>
              <a:gd name="connsiteY41" fmla="*/ 1733541 h 3120373"/>
              <a:gd name="connsiteX42" fmla="*/ 2195098 w 2195098"/>
              <a:gd name="connsiteY42" fmla="*/ 2080249 h 3120373"/>
              <a:gd name="connsiteX43" fmla="*/ 2195098 w 2195098"/>
              <a:gd name="connsiteY43" fmla="*/ 2426957 h 3120373"/>
              <a:gd name="connsiteX44" fmla="*/ 2195098 w 2195098"/>
              <a:gd name="connsiteY44" fmla="*/ 2773665 h 3120373"/>
              <a:gd name="connsiteX45" fmla="*/ 2195098 w 2195098"/>
              <a:gd name="connsiteY45" fmla="*/ 3120373 h 3120373"/>
              <a:gd name="connsiteX46" fmla="*/ 1951198 w 2195098"/>
              <a:gd name="connsiteY46" fmla="*/ 3120373 h 3120373"/>
              <a:gd name="connsiteX47" fmla="*/ 1707299 w 2195098"/>
              <a:gd name="connsiteY47" fmla="*/ 3120373 h 3120373"/>
              <a:gd name="connsiteX48" fmla="*/ 1463399 w 2195098"/>
              <a:gd name="connsiteY48" fmla="*/ 3120373 h 3120373"/>
              <a:gd name="connsiteX49" fmla="*/ 1219499 w 2195098"/>
              <a:gd name="connsiteY49" fmla="*/ 3120373 h 3120373"/>
              <a:gd name="connsiteX50" fmla="*/ 975599 w 2195098"/>
              <a:gd name="connsiteY50" fmla="*/ 3120373 h 3120373"/>
              <a:gd name="connsiteX51" fmla="*/ 731699 w 2195098"/>
              <a:gd name="connsiteY51" fmla="*/ 3120373 h 3120373"/>
              <a:gd name="connsiteX52" fmla="*/ 487799 w 2195098"/>
              <a:gd name="connsiteY52" fmla="*/ 3120373 h 3120373"/>
              <a:gd name="connsiteX53" fmla="*/ 243900 w 2195098"/>
              <a:gd name="connsiteY53" fmla="*/ 3120373 h 3120373"/>
              <a:gd name="connsiteX54" fmla="*/ 0 w 2195098"/>
              <a:gd name="connsiteY54" fmla="*/ 3120373 h 3120373"/>
              <a:gd name="connsiteX55" fmla="*/ 0 w 2195098"/>
              <a:gd name="connsiteY55" fmla="*/ 2773665 h 3120373"/>
              <a:gd name="connsiteX56" fmla="*/ 0 w 2195098"/>
              <a:gd name="connsiteY56" fmla="*/ 2426957 h 3120373"/>
              <a:gd name="connsiteX57" fmla="*/ 0 w 2195098"/>
              <a:gd name="connsiteY57" fmla="*/ 2080249 h 3120373"/>
              <a:gd name="connsiteX58" fmla="*/ 0 w 2195098"/>
              <a:gd name="connsiteY58" fmla="*/ 1733541 h 3120373"/>
              <a:gd name="connsiteX59" fmla="*/ 0 w 2195098"/>
              <a:gd name="connsiteY59" fmla="*/ 1386832 h 3120373"/>
              <a:gd name="connsiteX60" fmla="*/ 0 w 2195098"/>
              <a:gd name="connsiteY60" fmla="*/ 1040124 h 3120373"/>
              <a:gd name="connsiteX61" fmla="*/ 0 w 2195098"/>
              <a:gd name="connsiteY61" fmla="*/ 693416 h 3120373"/>
              <a:gd name="connsiteX62" fmla="*/ 0 w 2195098"/>
              <a:gd name="connsiteY62" fmla="*/ 346708 h 3120373"/>
              <a:gd name="connsiteX63" fmla="*/ 0 w 2195098"/>
              <a:gd name="connsiteY6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2080249 h 3120373"/>
              <a:gd name="connsiteX44" fmla="*/ 2195098 w 2195098"/>
              <a:gd name="connsiteY44" fmla="*/ 2426957 h 3120373"/>
              <a:gd name="connsiteX45" fmla="*/ 2195098 w 2195098"/>
              <a:gd name="connsiteY45" fmla="*/ 2773665 h 3120373"/>
              <a:gd name="connsiteX46" fmla="*/ 2195098 w 2195098"/>
              <a:gd name="connsiteY46" fmla="*/ 3120373 h 3120373"/>
              <a:gd name="connsiteX47" fmla="*/ 1951198 w 2195098"/>
              <a:gd name="connsiteY47" fmla="*/ 3120373 h 3120373"/>
              <a:gd name="connsiteX48" fmla="*/ 1707299 w 2195098"/>
              <a:gd name="connsiteY48" fmla="*/ 3120373 h 3120373"/>
              <a:gd name="connsiteX49" fmla="*/ 1463399 w 2195098"/>
              <a:gd name="connsiteY49" fmla="*/ 3120373 h 3120373"/>
              <a:gd name="connsiteX50" fmla="*/ 1219499 w 2195098"/>
              <a:gd name="connsiteY50" fmla="*/ 3120373 h 3120373"/>
              <a:gd name="connsiteX51" fmla="*/ 975599 w 2195098"/>
              <a:gd name="connsiteY51" fmla="*/ 3120373 h 3120373"/>
              <a:gd name="connsiteX52" fmla="*/ 731699 w 2195098"/>
              <a:gd name="connsiteY52" fmla="*/ 3120373 h 3120373"/>
              <a:gd name="connsiteX53" fmla="*/ 487799 w 2195098"/>
              <a:gd name="connsiteY53" fmla="*/ 3120373 h 3120373"/>
              <a:gd name="connsiteX54" fmla="*/ 243900 w 2195098"/>
              <a:gd name="connsiteY54" fmla="*/ 3120373 h 3120373"/>
              <a:gd name="connsiteX55" fmla="*/ 0 w 2195098"/>
              <a:gd name="connsiteY55" fmla="*/ 3120373 h 3120373"/>
              <a:gd name="connsiteX56" fmla="*/ 0 w 2195098"/>
              <a:gd name="connsiteY56" fmla="*/ 2773665 h 3120373"/>
              <a:gd name="connsiteX57" fmla="*/ 0 w 2195098"/>
              <a:gd name="connsiteY57" fmla="*/ 2426957 h 3120373"/>
              <a:gd name="connsiteX58" fmla="*/ 0 w 2195098"/>
              <a:gd name="connsiteY58" fmla="*/ 2080249 h 3120373"/>
              <a:gd name="connsiteX59" fmla="*/ 0 w 2195098"/>
              <a:gd name="connsiteY59" fmla="*/ 1733541 h 3120373"/>
              <a:gd name="connsiteX60" fmla="*/ 0 w 2195098"/>
              <a:gd name="connsiteY60" fmla="*/ 1386832 h 3120373"/>
              <a:gd name="connsiteX61" fmla="*/ 0 w 2195098"/>
              <a:gd name="connsiteY61" fmla="*/ 1040124 h 3120373"/>
              <a:gd name="connsiteX62" fmla="*/ 0 w 2195098"/>
              <a:gd name="connsiteY62" fmla="*/ 693416 h 3120373"/>
              <a:gd name="connsiteX63" fmla="*/ 0 w 2195098"/>
              <a:gd name="connsiteY63" fmla="*/ 346708 h 3120373"/>
              <a:gd name="connsiteX64" fmla="*/ 0 w 2195098"/>
              <a:gd name="connsiteY6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964680 h 3120373"/>
              <a:gd name="connsiteX44" fmla="*/ 2195098 w 2195098"/>
              <a:gd name="connsiteY44" fmla="*/ 2080249 h 3120373"/>
              <a:gd name="connsiteX45" fmla="*/ 2195098 w 2195098"/>
              <a:gd name="connsiteY45" fmla="*/ 2426957 h 3120373"/>
              <a:gd name="connsiteX46" fmla="*/ 2195098 w 2195098"/>
              <a:gd name="connsiteY46" fmla="*/ 2773665 h 3120373"/>
              <a:gd name="connsiteX47" fmla="*/ 2195098 w 2195098"/>
              <a:gd name="connsiteY47" fmla="*/ 3120373 h 3120373"/>
              <a:gd name="connsiteX48" fmla="*/ 1951198 w 2195098"/>
              <a:gd name="connsiteY48" fmla="*/ 3120373 h 3120373"/>
              <a:gd name="connsiteX49" fmla="*/ 1707299 w 2195098"/>
              <a:gd name="connsiteY49" fmla="*/ 3120373 h 3120373"/>
              <a:gd name="connsiteX50" fmla="*/ 1463399 w 2195098"/>
              <a:gd name="connsiteY50" fmla="*/ 3120373 h 3120373"/>
              <a:gd name="connsiteX51" fmla="*/ 1219499 w 2195098"/>
              <a:gd name="connsiteY51" fmla="*/ 3120373 h 3120373"/>
              <a:gd name="connsiteX52" fmla="*/ 975599 w 2195098"/>
              <a:gd name="connsiteY52" fmla="*/ 3120373 h 3120373"/>
              <a:gd name="connsiteX53" fmla="*/ 731699 w 2195098"/>
              <a:gd name="connsiteY53" fmla="*/ 3120373 h 3120373"/>
              <a:gd name="connsiteX54" fmla="*/ 487799 w 2195098"/>
              <a:gd name="connsiteY54" fmla="*/ 3120373 h 3120373"/>
              <a:gd name="connsiteX55" fmla="*/ 243900 w 2195098"/>
              <a:gd name="connsiteY55" fmla="*/ 3120373 h 3120373"/>
              <a:gd name="connsiteX56" fmla="*/ 0 w 2195098"/>
              <a:gd name="connsiteY56" fmla="*/ 3120373 h 3120373"/>
              <a:gd name="connsiteX57" fmla="*/ 0 w 2195098"/>
              <a:gd name="connsiteY57" fmla="*/ 2773665 h 3120373"/>
              <a:gd name="connsiteX58" fmla="*/ 0 w 2195098"/>
              <a:gd name="connsiteY58" fmla="*/ 2426957 h 3120373"/>
              <a:gd name="connsiteX59" fmla="*/ 0 w 2195098"/>
              <a:gd name="connsiteY59" fmla="*/ 2080249 h 3120373"/>
              <a:gd name="connsiteX60" fmla="*/ 0 w 2195098"/>
              <a:gd name="connsiteY60" fmla="*/ 1733541 h 3120373"/>
              <a:gd name="connsiteX61" fmla="*/ 0 w 2195098"/>
              <a:gd name="connsiteY61" fmla="*/ 1386832 h 3120373"/>
              <a:gd name="connsiteX62" fmla="*/ 0 w 2195098"/>
              <a:gd name="connsiteY62" fmla="*/ 1040124 h 3120373"/>
              <a:gd name="connsiteX63" fmla="*/ 0 w 2195098"/>
              <a:gd name="connsiteY63" fmla="*/ 693416 h 3120373"/>
              <a:gd name="connsiteX64" fmla="*/ 0 w 2195098"/>
              <a:gd name="connsiteY64" fmla="*/ 346708 h 3120373"/>
              <a:gd name="connsiteX65" fmla="*/ 0 w 2195098"/>
              <a:gd name="connsiteY6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426957 h 3120373"/>
              <a:gd name="connsiteX47" fmla="*/ 2195098 w 2195098"/>
              <a:gd name="connsiteY47" fmla="*/ 2773665 h 3120373"/>
              <a:gd name="connsiteX48" fmla="*/ 2195098 w 2195098"/>
              <a:gd name="connsiteY48" fmla="*/ 3120373 h 3120373"/>
              <a:gd name="connsiteX49" fmla="*/ 1951198 w 2195098"/>
              <a:gd name="connsiteY49" fmla="*/ 3120373 h 3120373"/>
              <a:gd name="connsiteX50" fmla="*/ 1707299 w 2195098"/>
              <a:gd name="connsiteY50" fmla="*/ 3120373 h 3120373"/>
              <a:gd name="connsiteX51" fmla="*/ 1463399 w 2195098"/>
              <a:gd name="connsiteY51" fmla="*/ 3120373 h 3120373"/>
              <a:gd name="connsiteX52" fmla="*/ 1219499 w 2195098"/>
              <a:gd name="connsiteY52" fmla="*/ 3120373 h 3120373"/>
              <a:gd name="connsiteX53" fmla="*/ 975599 w 2195098"/>
              <a:gd name="connsiteY53" fmla="*/ 3120373 h 3120373"/>
              <a:gd name="connsiteX54" fmla="*/ 731699 w 2195098"/>
              <a:gd name="connsiteY54" fmla="*/ 3120373 h 3120373"/>
              <a:gd name="connsiteX55" fmla="*/ 487799 w 2195098"/>
              <a:gd name="connsiteY55" fmla="*/ 3120373 h 3120373"/>
              <a:gd name="connsiteX56" fmla="*/ 243900 w 2195098"/>
              <a:gd name="connsiteY56" fmla="*/ 3120373 h 3120373"/>
              <a:gd name="connsiteX57" fmla="*/ 0 w 2195098"/>
              <a:gd name="connsiteY57" fmla="*/ 3120373 h 3120373"/>
              <a:gd name="connsiteX58" fmla="*/ 0 w 2195098"/>
              <a:gd name="connsiteY58" fmla="*/ 2773665 h 3120373"/>
              <a:gd name="connsiteX59" fmla="*/ 0 w 2195098"/>
              <a:gd name="connsiteY59" fmla="*/ 2426957 h 3120373"/>
              <a:gd name="connsiteX60" fmla="*/ 0 w 2195098"/>
              <a:gd name="connsiteY60" fmla="*/ 2080249 h 3120373"/>
              <a:gd name="connsiteX61" fmla="*/ 0 w 2195098"/>
              <a:gd name="connsiteY61" fmla="*/ 1733541 h 3120373"/>
              <a:gd name="connsiteX62" fmla="*/ 0 w 2195098"/>
              <a:gd name="connsiteY62" fmla="*/ 1386832 h 3120373"/>
              <a:gd name="connsiteX63" fmla="*/ 0 w 2195098"/>
              <a:gd name="connsiteY63" fmla="*/ 1040124 h 3120373"/>
              <a:gd name="connsiteX64" fmla="*/ 0 w 2195098"/>
              <a:gd name="connsiteY64" fmla="*/ 693416 h 3120373"/>
              <a:gd name="connsiteX65" fmla="*/ 0 w 2195098"/>
              <a:gd name="connsiteY65" fmla="*/ 346708 h 3120373"/>
              <a:gd name="connsiteX66" fmla="*/ 0 w 2195098"/>
              <a:gd name="connsiteY6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311388 h 3120373"/>
              <a:gd name="connsiteX47" fmla="*/ 2195098 w 2195098"/>
              <a:gd name="connsiteY47" fmla="*/ 2426957 h 3120373"/>
              <a:gd name="connsiteX48" fmla="*/ 2195098 w 2195098"/>
              <a:gd name="connsiteY48" fmla="*/ 2773665 h 3120373"/>
              <a:gd name="connsiteX49" fmla="*/ 2195098 w 2195098"/>
              <a:gd name="connsiteY49" fmla="*/ 3120373 h 3120373"/>
              <a:gd name="connsiteX50" fmla="*/ 1951198 w 2195098"/>
              <a:gd name="connsiteY50" fmla="*/ 3120373 h 3120373"/>
              <a:gd name="connsiteX51" fmla="*/ 1707299 w 2195098"/>
              <a:gd name="connsiteY51" fmla="*/ 3120373 h 3120373"/>
              <a:gd name="connsiteX52" fmla="*/ 1463399 w 2195098"/>
              <a:gd name="connsiteY52" fmla="*/ 3120373 h 3120373"/>
              <a:gd name="connsiteX53" fmla="*/ 1219499 w 2195098"/>
              <a:gd name="connsiteY53" fmla="*/ 3120373 h 3120373"/>
              <a:gd name="connsiteX54" fmla="*/ 975599 w 2195098"/>
              <a:gd name="connsiteY54" fmla="*/ 3120373 h 3120373"/>
              <a:gd name="connsiteX55" fmla="*/ 731699 w 2195098"/>
              <a:gd name="connsiteY55" fmla="*/ 3120373 h 3120373"/>
              <a:gd name="connsiteX56" fmla="*/ 487799 w 2195098"/>
              <a:gd name="connsiteY56" fmla="*/ 3120373 h 3120373"/>
              <a:gd name="connsiteX57" fmla="*/ 243900 w 2195098"/>
              <a:gd name="connsiteY57" fmla="*/ 3120373 h 3120373"/>
              <a:gd name="connsiteX58" fmla="*/ 0 w 2195098"/>
              <a:gd name="connsiteY58" fmla="*/ 3120373 h 3120373"/>
              <a:gd name="connsiteX59" fmla="*/ 0 w 2195098"/>
              <a:gd name="connsiteY59" fmla="*/ 2773665 h 3120373"/>
              <a:gd name="connsiteX60" fmla="*/ 0 w 2195098"/>
              <a:gd name="connsiteY60" fmla="*/ 2426957 h 3120373"/>
              <a:gd name="connsiteX61" fmla="*/ 0 w 2195098"/>
              <a:gd name="connsiteY61" fmla="*/ 2080249 h 3120373"/>
              <a:gd name="connsiteX62" fmla="*/ 0 w 2195098"/>
              <a:gd name="connsiteY62" fmla="*/ 1733541 h 3120373"/>
              <a:gd name="connsiteX63" fmla="*/ 0 w 2195098"/>
              <a:gd name="connsiteY63" fmla="*/ 1386832 h 3120373"/>
              <a:gd name="connsiteX64" fmla="*/ 0 w 2195098"/>
              <a:gd name="connsiteY64" fmla="*/ 1040124 h 3120373"/>
              <a:gd name="connsiteX65" fmla="*/ 0 w 2195098"/>
              <a:gd name="connsiteY65" fmla="*/ 693416 h 3120373"/>
              <a:gd name="connsiteX66" fmla="*/ 0 w 2195098"/>
              <a:gd name="connsiteY66" fmla="*/ 346708 h 3120373"/>
              <a:gd name="connsiteX67" fmla="*/ 0 w 2195098"/>
              <a:gd name="connsiteY6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773665 h 3120373"/>
              <a:gd name="connsiteX50" fmla="*/ 2195098 w 2195098"/>
              <a:gd name="connsiteY50" fmla="*/ 3120373 h 3120373"/>
              <a:gd name="connsiteX51" fmla="*/ 1951198 w 2195098"/>
              <a:gd name="connsiteY51" fmla="*/ 3120373 h 3120373"/>
              <a:gd name="connsiteX52" fmla="*/ 1707299 w 2195098"/>
              <a:gd name="connsiteY52" fmla="*/ 3120373 h 3120373"/>
              <a:gd name="connsiteX53" fmla="*/ 1463399 w 2195098"/>
              <a:gd name="connsiteY53" fmla="*/ 3120373 h 3120373"/>
              <a:gd name="connsiteX54" fmla="*/ 1219499 w 2195098"/>
              <a:gd name="connsiteY54" fmla="*/ 3120373 h 3120373"/>
              <a:gd name="connsiteX55" fmla="*/ 975599 w 2195098"/>
              <a:gd name="connsiteY55" fmla="*/ 3120373 h 3120373"/>
              <a:gd name="connsiteX56" fmla="*/ 731699 w 2195098"/>
              <a:gd name="connsiteY56" fmla="*/ 3120373 h 3120373"/>
              <a:gd name="connsiteX57" fmla="*/ 487799 w 2195098"/>
              <a:gd name="connsiteY57" fmla="*/ 3120373 h 3120373"/>
              <a:gd name="connsiteX58" fmla="*/ 243900 w 2195098"/>
              <a:gd name="connsiteY58" fmla="*/ 3120373 h 3120373"/>
              <a:gd name="connsiteX59" fmla="*/ 0 w 2195098"/>
              <a:gd name="connsiteY59" fmla="*/ 3120373 h 3120373"/>
              <a:gd name="connsiteX60" fmla="*/ 0 w 2195098"/>
              <a:gd name="connsiteY60" fmla="*/ 2773665 h 3120373"/>
              <a:gd name="connsiteX61" fmla="*/ 0 w 2195098"/>
              <a:gd name="connsiteY61" fmla="*/ 2426957 h 3120373"/>
              <a:gd name="connsiteX62" fmla="*/ 0 w 2195098"/>
              <a:gd name="connsiteY62" fmla="*/ 2080249 h 3120373"/>
              <a:gd name="connsiteX63" fmla="*/ 0 w 2195098"/>
              <a:gd name="connsiteY63" fmla="*/ 1733541 h 3120373"/>
              <a:gd name="connsiteX64" fmla="*/ 0 w 2195098"/>
              <a:gd name="connsiteY64" fmla="*/ 1386832 h 3120373"/>
              <a:gd name="connsiteX65" fmla="*/ 0 w 2195098"/>
              <a:gd name="connsiteY65" fmla="*/ 1040124 h 3120373"/>
              <a:gd name="connsiteX66" fmla="*/ 0 w 2195098"/>
              <a:gd name="connsiteY66" fmla="*/ 693416 h 3120373"/>
              <a:gd name="connsiteX67" fmla="*/ 0 w 2195098"/>
              <a:gd name="connsiteY67" fmla="*/ 346708 h 3120373"/>
              <a:gd name="connsiteX68" fmla="*/ 0 w 2195098"/>
              <a:gd name="connsiteY6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658096 h 3120373"/>
              <a:gd name="connsiteX50" fmla="*/ 2195098 w 2195098"/>
              <a:gd name="connsiteY50" fmla="*/ 2773665 h 3120373"/>
              <a:gd name="connsiteX51" fmla="*/ 2195098 w 2195098"/>
              <a:gd name="connsiteY51" fmla="*/ 3120373 h 3120373"/>
              <a:gd name="connsiteX52" fmla="*/ 1951198 w 2195098"/>
              <a:gd name="connsiteY52" fmla="*/ 3120373 h 3120373"/>
              <a:gd name="connsiteX53" fmla="*/ 1707299 w 2195098"/>
              <a:gd name="connsiteY53" fmla="*/ 3120373 h 3120373"/>
              <a:gd name="connsiteX54" fmla="*/ 1463399 w 2195098"/>
              <a:gd name="connsiteY54" fmla="*/ 3120373 h 3120373"/>
              <a:gd name="connsiteX55" fmla="*/ 1219499 w 2195098"/>
              <a:gd name="connsiteY55" fmla="*/ 3120373 h 3120373"/>
              <a:gd name="connsiteX56" fmla="*/ 975599 w 2195098"/>
              <a:gd name="connsiteY56" fmla="*/ 3120373 h 3120373"/>
              <a:gd name="connsiteX57" fmla="*/ 731699 w 2195098"/>
              <a:gd name="connsiteY57" fmla="*/ 3120373 h 3120373"/>
              <a:gd name="connsiteX58" fmla="*/ 487799 w 2195098"/>
              <a:gd name="connsiteY58" fmla="*/ 3120373 h 3120373"/>
              <a:gd name="connsiteX59" fmla="*/ 243900 w 2195098"/>
              <a:gd name="connsiteY59" fmla="*/ 3120373 h 3120373"/>
              <a:gd name="connsiteX60" fmla="*/ 0 w 2195098"/>
              <a:gd name="connsiteY60" fmla="*/ 3120373 h 3120373"/>
              <a:gd name="connsiteX61" fmla="*/ 0 w 2195098"/>
              <a:gd name="connsiteY61" fmla="*/ 2773665 h 3120373"/>
              <a:gd name="connsiteX62" fmla="*/ 0 w 2195098"/>
              <a:gd name="connsiteY62" fmla="*/ 2426957 h 3120373"/>
              <a:gd name="connsiteX63" fmla="*/ 0 w 2195098"/>
              <a:gd name="connsiteY63" fmla="*/ 2080249 h 3120373"/>
              <a:gd name="connsiteX64" fmla="*/ 0 w 2195098"/>
              <a:gd name="connsiteY64" fmla="*/ 1733541 h 3120373"/>
              <a:gd name="connsiteX65" fmla="*/ 0 w 2195098"/>
              <a:gd name="connsiteY65" fmla="*/ 1386832 h 3120373"/>
              <a:gd name="connsiteX66" fmla="*/ 0 w 2195098"/>
              <a:gd name="connsiteY66" fmla="*/ 1040124 h 3120373"/>
              <a:gd name="connsiteX67" fmla="*/ 0 w 2195098"/>
              <a:gd name="connsiteY67" fmla="*/ 693416 h 3120373"/>
              <a:gd name="connsiteX68" fmla="*/ 0 w 2195098"/>
              <a:gd name="connsiteY68" fmla="*/ 346708 h 3120373"/>
              <a:gd name="connsiteX69" fmla="*/ 0 w 2195098"/>
              <a:gd name="connsiteY6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120373 h 3120373"/>
              <a:gd name="connsiteX53" fmla="*/ 1951198 w 2195098"/>
              <a:gd name="connsiteY53" fmla="*/ 3120373 h 3120373"/>
              <a:gd name="connsiteX54" fmla="*/ 1707299 w 2195098"/>
              <a:gd name="connsiteY54" fmla="*/ 3120373 h 3120373"/>
              <a:gd name="connsiteX55" fmla="*/ 1463399 w 2195098"/>
              <a:gd name="connsiteY55" fmla="*/ 3120373 h 3120373"/>
              <a:gd name="connsiteX56" fmla="*/ 1219499 w 2195098"/>
              <a:gd name="connsiteY56" fmla="*/ 3120373 h 3120373"/>
              <a:gd name="connsiteX57" fmla="*/ 975599 w 2195098"/>
              <a:gd name="connsiteY57" fmla="*/ 3120373 h 3120373"/>
              <a:gd name="connsiteX58" fmla="*/ 731699 w 2195098"/>
              <a:gd name="connsiteY58" fmla="*/ 3120373 h 3120373"/>
              <a:gd name="connsiteX59" fmla="*/ 487799 w 2195098"/>
              <a:gd name="connsiteY59" fmla="*/ 3120373 h 3120373"/>
              <a:gd name="connsiteX60" fmla="*/ 243900 w 2195098"/>
              <a:gd name="connsiteY60" fmla="*/ 3120373 h 3120373"/>
              <a:gd name="connsiteX61" fmla="*/ 0 w 2195098"/>
              <a:gd name="connsiteY61" fmla="*/ 3120373 h 3120373"/>
              <a:gd name="connsiteX62" fmla="*/ 0 w 2195098"/>
              <a:gd name="connsiteY62" fmla="*/ 2773665 h 3120373"/>
              <a:gd name="connsiteX63" fmla="*/ 0 w 2195098"/>
              <a:gd name="connsiteY63" fmla="*/ 2426957 h 3120373"/>
              <a:gd name="connsiteX64" fmla="*/ 0 w 2195098"/>
              <a:gd name="connsiteY64" fmla="*/ 2080249 h 3120373"/>
              <a:gd name="connsiteX65" fmla="*/ 0 w 2195098"/>
              <a:gd name="connsiteY65" fmla="*/ 1733541 h 3120373"/>
              <a:gd name="connsiteX66" fmla="*/ 0 w 2195098"/>
              <a:gd name="connsiteY66" fmla="*/ 1386832 h 3120373"/>
              <a:gd name="connsiteX67" fmla="*/ 0 w 2195098"/>
              <a:gd name="connsiteY67" fmla="*/ 1040124 h 3120373"/>
              <a:gd name="connsiteX68" fmla="*/ 0 w 2195098"/>
              <a:gd name="connsiteY68" fmla="*/ 693416 h 3120373"/>
              <a:gd name="connsiteX69" fmla="*/ 0 w 2195098"/>
              <a:gd name="connsiteY69" fmla="*/ 346708 h 3120373"/>
              <a:gd name="connsiteX70" fmla="*/ 0 w 2195098"/>
              <a:gd name="connsiteY7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004804 h 3120373"/>
              <a:gd name="connsiteX53" fmla="*/ 2195098 w 2195098"/>
              <a:gd name="connsiteY53" fmla="*/ 3120373 h 3120373"/>
              <a:gd name="connsiteX54" fmla="*/ 1951198 w 2195098"/>
              <a:gd name="connsiteY54" fmla="*/ 3120373 h 3120373"/>
              <a:gd name="connsiteX55" fmla="*/ 1707299 w 2195098"/>
              <a:gd name="connsiteY55" fmla="*/ 3120373 h 3120373"/>
              <a:gd name="connsiteX56" fmla="*/ 1463399 w 2195098"/>
              <a:gd name="connsiteY56" fmla="*/ 3120373 h 3120373"/>
              <a:gd name="connsiteX57" fmla="*/ 1219499 w 2195098"/>
              <a:gd name="connsiteY57" fmla="*/ 3120373 h 3120373"/>
              <a:gd name="connsiteX58" fmla="*/ 975599 w 2195098"/>
              <a:gd name="connsiteY58" fmla="*/ 3120373 h 3120373"/>
              <a:gd name="connsiteX59" fmla="*/ 731699 w 2195098"/>
              <a:gd name="connsiteY59" fmla="*/ 3120373 h 3120373"/>
              <a:gd name="connsiteX60" fmla="*/ 487799 w 2195098"/>
              <a:gd name="connsiteY60" fmla="*/ 3120373 h 3120373"/>
              <a:gd name="connsiteX61" fmla="*/ 243900 w 2195098"/>
              <a:gd name="connsiteY61" fmla="*/ 3120373 h 3120373"/>
              <a:gd name="connsiteX62" fmla="*/ 0 w 2195098"/>
              <a:gd name="connsiteY62" fmla="*/ 3120373 h 3120373"/>
              <a:gd name="connsiteX63" fmla="*/ 0 w 2195098"/>
              <a:gd name="connsiteY63" fmla="*/ 2773665 h 3120373"/>
              <a:gd name="connsiteX64" fmla="*/ 0 w 2195098"/>
              <a:gd name="connsiteY64" fmla="*/ 2426957 h 3120373"/>
              <a:gd name="connsiteX65" fmla="*/ 0 w 2195098"/>
              <a:gd name="connsiteY65" fmla="*/ 2080249 h 3120373"/>
              <a:gd name="connsiteX66" fmla="*/ 0 w 2195098"/>
              <a:gd name="connsiteY66" fmla="*/ 1733541 h 3120373"/>
              <a:gd name="connsiteX67" fmla="*/ 0 w 2195098"/>
              <a:gd name="connsiteY67" fmla="*/ 1386832 h 3120373"/>
              <a:gd name="connsiteX68" fmla="*/ 0 w 2195098"/>
              <a:gd name="connsiteY68" fmla="*/ 1040124 h 3120373"/>
              <a:gd name="connsiteX69" fmla="*/ 0 w 2195098"/>
              <a:gd name="connsiteY69" fmla="*/ 693416 h 3120373"/>
              <a:gd name="connsiteX70" fmla="*/ 0 w 2195098"/>
              <a:gd name="connsiteY70" fmla="*/ 346708 h 3120373"/>
              <a:gd name="connsiteX71" fmla="*/ 0 w 2195098"/>
              <a:gd name="connsiteY7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1951198 w 2195098"/>
              <a:gd name="connsiteY55" fmla="*/ 3120373 h 3120373"/>
              <a:gd name="connsiteX56" fmla="*/ 1707299 w 2195098"/>
              <a:gd name="connsiteY56" fmla="*/ 3120373 h 3120373"/>
              <a:gd name="connsiteX57" fmla="*/ 1463399 w 2195098"/>
              <a:gd name="connsiteY57" fmla="*/ 3120373 h 3120373"/>
              <a:gd name="connsiteX58" fmla="*/ 1219499 w 2195098"/>
              <a:gd name="connsiteY58" fmla="*/ 3120373 h 3120373"/>
              <a:gd name="connsiteX59" fmla="*/ 975599 w 2195098"/>
              <a:gd name="connsiteY59" fmla="*/ 3120373 h 3120373"/>
              <a:gd name="connsiteX60" fmla="*/ 731699 w 2195098"/>
              <a:gd name="connsiteY60" fmla="*/ 3120373 h 3120373"/>
              <a:gd name="connsiteX61" fmla="*/ 487799 w 2195098"/>
              <a:gd name="connsiteY61" fmla="*/ 3120373 h 3120373"/>
              <a:gd name="connsiteX62" fmla="*/ 243900 w 2195098"/>
              <a:gd name="connsiteY62" fmla="*/ 3120373 h 3120373"/>
              <a:gd name="connsiteX63" fmla="*/ 0 w 2195098"/>
              <a:gd name="connsiteY63" fmla="*/ 3120373 h 3120373"/>
              <a:gd name="connsiteX64" fmla="*/ 0 w 2195098"/>
              <a:gd name="connsiteY64" fmla="*/ 2773665 h 3120373"/>
              <a:gd name="connsiteX65" fmla="*/ 0 w 2195098"/>
              <a:gd name="connsiteY65" fmla="*/ 2426957 h 3120373"/>
              <a:gd name="connsiteX66" fmla="*/ 0 w 2195098"/>
              <a:gd name="connsiteY66" fmla="*/ 2080249 h 3120373"/>
              <a:gd name="connsiteX67" fmla="*/ 0 w 2195098"/>
              <a:gd name="connsiteY67" fmla="*/ 1733541 h 3120373"/>
              <a:gd name="connsiteX68" fmla="*/ 0 w 2195098"/>
              <a:gd name="connsiteY68" fmla="*/ 1386832 h 3120373"/>
              <a:gd name="connsiteX69" fmla="*/ 0 w 2195098"/>
              <a:gd name="connsiteY69" fmla="*/ 1040124 h 3120373"/>
              <a:gd name="connsiteX70" fmla="*/ 0 w 2195098"/>
              <a:gd name="connsiteY70" fmla="*/ 693416 h 3120373"/>
              <a:gd name="connsiteX71" fmla="*/ 0 w 2195098"/>
              <a:gd name="connsiteY71" fmla="*/ 346708 h 3120373"/>
              <a:gd name="connsiteX72" fmla="*/ 0 w 2195098"/>
              <a:gd name="connsiteY7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032498 w 2195098"/>
              <a:gd name="connsiteY55" fmla="*/ 3120373 h 3120373"/>
              <a:gd name="connsiteX56" fmla="*/ 1951198 w 2195098"/>
              <a:gd name="connsiteY56" fmla="*/ 3120373 h 3120373"/>
              <a:gd name="connsiteX57" fmla="*/ 1707299 w 2195098"/>
              <a:gd name="connsiteY57" fmla="*/ 3120373 h 3120373"/>
              <a:gd name="connsiteX58" fmla="*/ 1463399 w 2195098"/>
              <a:gd name="connsiteY58" fmla="*/ 3120373 h 3120373"/>
              <a:gd name="connsiteX59" fmla="*/ 1219499 w 2195098"/>
              <a:gd name="connsiteY59" fmla="*/ 3120373 h 3120373"/>
              <a:gd name="connsiteX60" fmla="*/ 975599 w 2195098"/>
              <a:gd name="connsiteY60" fmla="*/ 3120373 h 3120373"/>
              <a:gd name="connsiteX61" fmla="*/ 731699 w 2195098"/>
              <a:gd name="connsiteY61" fmla="*/ 3120373 h 3120373"/>
              <a:gd name="connsiteX62" fmla="*/ 487799 w 2195098"/>
              <a:gd name="connsiteY62" fmla="*/ 3120373 h 3120373"/>
              <a:gd name="connsiteX63" fmla="*/ 243900 w 2195098"/>
              <a:gd name="connsiteY63" fmla="*/ 3120373 h 3120373"/>
              <a:gd name="connsiteX64" fmla="*/ 0 w 2195098"/>
              <a:gd name="connsiteY64" fmla="*/ 3120373 h 3120373"/>
              <a:gd name="connsiteX65" fmla="*/ 0 w 2195098"/>
              <a:gd name="connsiteY65" fmla="*/ 2773665 h 3120373"/>
              <a:gd name="connsiteX66" fmla="*/ 0 w 2195098"/>
              <a:gd name="connsiteY66" fmla="*/ 2426957 h 3120373"/>
              <a:gd name="connsiteX67" fmla="*/ 0 w 2195098"/>
              <a:gd name="connsiteY67" fmla="*/ 2080249 h 3120373"/>
              <a:gd name="connsiteX68" fmla="*/ 0 w 2195098"/>
              <a:gd name="connsiteY68" fmla="*/ 1733541 h 3120373"/>
              <a:gd name="connsiteX69" fmla="*/ 0 w 2195098"/>
              <a:gd name="connsiteY69" fmla="*/ 1386832 h 3120373"/>
              <a:gd name="connsiteX70" fmla="*/ 0 w 2195098"/>
              <a:gd name="connsiteY70" fmla="*/ 1040124 h 3120373"/>
              <a:gd name="connsiteX71" fmla="*/ 0 w 2195098"/>
              <a:gd name="connsiteY71" fmla="*/ 693416 h 3120373"/>
              <a:gd name="connsiteX72" fmla="*/ 0 w 2195098"/>
              <a:gd name="connsiteY72" fmla="*/ 346708 h 3120373"/>
              <a:gd name="connsiteX73" fmla="*/ 0 w 2195098"/>
              <a:gd name="connsiteY7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07299 w 2195098"/>
              <a:gd name="connsiteY58" fmla="*/ 3120373 h 3120373"/>
              <a:gd name="connsiteX59" fmla="*/ 1463399 w 2195098"/>
              <a:gd name="connsiteY59" fmla="*/ 3120373 h 3120373"/>
              <a:gd name="connsiteX60" fmla="*/ 1219499 w 2195098"/>
              <a:gd name="connsiteY60" fmla="*/ 3120373 h 3120373"/>
              <a:gd name="connsiteX61" fmla="*/ 975599 w 2195098"/>
              <a:gd name="connsiteY61" fmla="*/ 3120373 h 3120373"/>
              <a:gd name="connsiteX62" fmla="*/ 731699 w 2195098"/>
              <a:gd name="connsiteY62" fmla="*/ 3120373 h 3120373"/>
              <a:gd name="connsiteX63" fmla="*/ 487799 w 2195098"/>
              <a:gd name="connsiteY63" fmla="*/ 3120373 h 3120373"/>
              <a:gd name="connsiteX64" fmla="*/ 243900 w 2195098"/>
              <a:gd name="connsiteY64" fmla="*/ 3120373 h 3120373"/>
              <a:gd name="connsiteX65" fmla="*/ 0 w 2195098"/>
              <a:gd name="connsiteY65" fmla="*/ 3120373 h 3120373"/>
              <a:gd name="connsiteX66" fmla="*/ 0 w 2195098"/>
              <a:gd name="connsiteY66" fmla="*/ 2773665 h 3120373"/>
              <a:gd name="connsiteX67" fmla="*/ 0 w 2195098"/>
              <a:gd name="connsiteY67" fmla="*/ 2426957 h 3120373"/>
              <a:gd name="connsiteX68" fmla="*/ 0 w 2195098"/>
              <a:gd name="connsiteY68" fmla="*/ 2080249 h 3120373"/>
              <a:gd name="connsiteX69" fmla="*/ 0 w 2195098"/>
              <a:gd name="connsiteY69" fmla="*/ 1733541 h 3120373"/>
              <a:gd name="connsiteX70" fmla="*/ 0 w 2195098"/>
              <a:gd name="connsiteY70" fmla="*/ 1386832 h 3120373"/>
              <a:gd name="connsiteX71" fmla="*/ 0 w 2195098"/>
              <a:gd name="connsiteY71" fmla="*/ 1040124 h 3120373"/>
              <a:gd name="connsiteX72" fmla="*/ 0 w 2195098"/>
              <a:gd name="connsiteY72" fmla="*/ 693416 h 3120373"/>
              <a:gd name="connsiteX73" fmla="*/ 0 w 2195098"/>
              <a:gd name="connsiteY73" fmla="*/ 346708 h 3120373"/>
              <a:gd name="connsiteX74" fmla="*/ 0 w 2195098"/>
              <a:gd name="connsiteY7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88599 w 2195098"/>
              <a:gd name="connsiteY58" fmla="*/ 3120373 h 3120373"/>
              <a:gd name="connsiteX59" fmla="*/ 1707299 w 2195098"/>
              <a:gd name="connsiteY59" fmla="*/ 3120373 h 3120373"/>
              <a:gd name="connsiteX60" fmla="*/ 1463399 w 2195098"/>
              <a:gd name="connsiteY60" fmla="*/ 3120373 h 3120373"/>
              <a:gd name="connsiteX61" fmla="*/ 1219499 w 2195098"/>
              <a:gd name="connsiteY61" fmla="*/ 3120373 h 3120373"/>
              <a:gd name="connsiteX62" fmla="*/ 975599 w 2195098"/>
              <a:gd name="connsiteY62" fmla="*/ 3120373 h 3120373"/>
              <a:gd name="connsiteX63" fmla="*/ 731699 w 2195098"/>
              <a:gd name="connsiteY63" fmla="*/ 3120373 h 3120373"/>
              <a:gd name="connsiteX64" fmla="*/ 487799 w 2195098"/>
              <a:gd name="connsiteY64" fmla="*/ 3120373 h 3120373"/>
              <a:gd name="connsiteX65" fmla="*/ 243900 w 2195098"/>
              <a:gd name="connsiteY65" fmla="*/ 3120373 h 3120373"/>
              <a:gd name="connsiteX66" fmla="*/ 0 w 2195098"/>
              <a:gd name="connsiteY66" fmla="*/ 3120373 h 3120373"/>
              <a:gd name="connsiteX67" fmla="*/ 0 w 2195098"/>
              <a:gd name="connsiteY67" fmla="*/ 2773665 h 3120373"/>
              <a:gd name="connsiteX68" fmla="*/ 0 w 2195098"/>
              <a:gd name="connsiteY68" fmla="*/ 2426957 h 3120373"/>
              <a:gd name="connsiteX69" fmla="*/ 0 w 2195098"/>
              <a:gd name="connsiteY69" fmla="*/ 2080249 h 3120373"/>
              <a:gd name="connsiteX70" fmla="*/ 0 w 2195098"/>
              <a:gd name="connsiteY70" fmla="*/ 1733541 h 3120373"/>
              <a:gd name="connsiteX71" fmla="*/ 0 w 2195098"/>
              <a:gd name="connsiteY71" fmla="*/ 1386832 h 3120373"/>
              <a:gd name="connsiteX72" fmla="*/ 0 w 2195098"/>
              <a:gd name="connsiteY72" fmla="*/ 1040124 h 3120373"/>
              <a:gd name="connsiteX73" fmla="*/ 0 w 2195098"/>
              <a:gd name="connsiteY73" fmla="*/ 693416 h 3120373"/>
              <a:gd name="connsiteX74" fmla="*/ 0 w 2195098"/>
              <a:gd name="connsiteY74" fmla="*/ 346708 h 3120373"/>
              <a:gd name="connsiteX75" fmla="*/ 0 w 2195098"/>
              <a:gd name="connsiteY7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463399 w 2195098"/>
              <a:gd name="connsiteY61" fmla="*/ 3120373 h 3120373"/>
              <a:gd name="connsiteX62" fmla="*/ 1219499 w 2195098"/>
              <a:gd name="connsiteY62" fmla="*/ 3120373 h 3120373"/>
              <a:gd name="connsiteX63" fmla="*/ 975599 w 2195098"/>
              <a:gd name="connsiteY63" fmla="*/ 3120373 h 3120373"/>
              <a:gd name="connsiteX64" fmla="*/ 731699 w 2195098"/>
              <a:gd name="connsiteY64" fmla="*/ 3120373 h 3120373"/>
              <a:gd name="connsiteX65" fmla="*/ 487799 w 2195098"/>
              <a:gd name="connsiteY65" fmla="*/ 3120373 h 3120373"/>
              <a:gd name="connsiteX66" fmla="*/ 243900 w 2195098"/>
              <a:gd name="connsiteY66" fmla="*/ 3120373 h 3120373"/>
              <a:gd name="connsiteX67" fmla="*/ 0 w 2195098"/>
              <a:gd name="connsiteY67" fmla="*/ 3120373 h 3120373"/>
              <a:gd name="connsiteX68" fmla="*/ 0 w 2195098"/>
              <a:gd name="connsiteY68" fmla="*/ 2773665 h 3120373"/>
              <a:gd name="connsiteX69" fmla="*/ 0 w 2195098"/>
              <a:gd name="connsiteY69" fmla="*/ 2426957 h 3120373"/>
              <a:gd name="connsiteX70" fmla="*/ 0 w 2195098"/>
              <a:gd name="connsiteY70" fmla="*/ 2080249 h 3120373"/>
              <a:gd name="connsiteX71" fmla="*/ 0 w 2195098"/>
              <a:gd name="connsiteY71" fmla="*/ 1733541 h 3120373"/>
              <a:gd name="connsiteX72" fmla="*/ 0 w 2195098"/>
              <a:gd name="connsiteY72" fmla="*/ 1386832 h 3120373"/>
              <a:gd name="connsiteX73" fmla="*/ 0 w 2195098"/>
              <a:gd name="connsiteY73" fmla="*/ 1040124 h 3120373"/>
              <a:gd name="connsiteX74" fmla="*/ 0 w 2195098"/>
              <a:gd name="connsiteY74" fmla="*/ 693416 h 3120373"/>
              <a:gd name="connsiteX75" fmla="*/ 0 w 2195098"/>
              <a:gd name="connsiteY75" fmla="*/ 346708 h 3120373"/>
              <a:gd name="connsiteX76" fmla="*/ 0 w 2195098"/>
              <a:gd name="connsiteY7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544699 w 2195098"/>
              <a:gd name="connsiteY61" fmla="*/ 3120373 h 3120373"/>
              <a:gd name="connsiteX62" fmla="*/ 1463399 w 2195098"/>
              <a:gd name="connsiteY62" fmla="*/ 3120373 h 3120373"/>
              <a:gd name="connsiteX63" fmla="*/ 1219499 w 2195098"/>
              <a:gd name="connsiteY63" fmla="*/ 3120373 h 3120373"/>
              <a:gd name="connsiteX64" fmla="*/ 975599 w 2195098"/>
              <a:gd name="connsiteY64" fmla="*/ 3120373 h 3120373"/>
              <a:gd name="connsiteX65" fmla="*/ 731699 w 2195098"/>
              <a:gd name="connsiteY65" fmla="*/ 3120373 h 3120373"/>
              <a:gd name="connsiteX66" fmla="*/ 487799 w 2195098"/>
              <a:gd name="connsiteY66" fmla="*/ 3120373 h 3120373"/>
              <a:gd name="connsiteX67" fmla="*/ 243900 w 2195098"/>
              <a:gd name="connsiteY67" fmla="*/ 3120373 h 3120373"/>
              <a:gd name="connsiteX68" fmla="*/ 0 w 2195098"/>
              <a:gd name="connsiteY68" fmla="*/ 3120373 h 3120373"/>
              <a:gd name="connsiteX69" fmla="*/ 0 w 2195098"/>
              <a:gd name="connsiteY69" fmla="*/ 2773665 h 3120373"/>
              <a:gd name="connsiteX70" fmla="*/ 0 w 2195098"/>
              <a:gd name="connsiteY70" fmla="*/ 2426957 h 3120373"/>
              <a:gd name="connsiteX71" fmla="*/ 0 w 2195098"/>
              <a:gd name="connsiteY71" fmla="*/ 2080249 h 3120373"/>
              <a:gd name="connsiteX72" fmla="*/ 0 w 2195098"/>
              <a:gd name="connsiteY72" fmla="*/ 1733541 h 3120373"/>
              <a:gd name="connsiteX73" fmla="*/ 0 w 2195098"/>
              <a:gd name="connsiteY73" fmla="*/ 1386832 h 3120373"/>
              <a:gd name="connsiteX74" fmla="*/ 0 w 2195098"/>
              <a:gd name="connsiteY74" fmla="*/ 1040124 h 3120373"/>
              <a:gd name="connsiteX75" fmla="*/ 0 w 2195098"/>
              <a:gd name="connsiteY75" fmla="*/ 693416 h 3120373"/>
              <a:gd name="connsiteX76" fmla="*/ 0 w 2195098"/>
              <a:gd name="connsiteY76" fmla="*/ 346708 h 3120373"/>
              <a:gd name="connsiteX77" fmla="*/ 0 w 2195098"/>
              <a:gd name="connsiteY7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219499 w 2195098"/>
              <a:gd name="connsiteY64" fmla="*/ 3120373 h 3120373"/>
              <a:gd name="connsiteX65" fmla="*/ 975599 w 2195098"/>
              <a:gd name="connsiteY65" fmla="*/ 3120373 h 3120373"/>
              <a:gd name="connsiteX66" fmla="*/ 731699 w 2195098"/>
              <a:gd name="connsiteY66" fmla="*/ 3120373 h 3120373"/>
              <a:gd name="connsiteX67" fmla="*/ 487799 w 2195098"/>
              <a:gd name="connsiteY67" fmla="*/ 3120373 h 3120373"/>
              <a:gd name="connsiteX68" fmla="*/ 243900 w 2195098"/>
              <a:gd name="connsiteY68" fmla="*/ 3120373 h 3120373"/>
              <a:gd name="connsiteX69" fmla="*/ 0 w 2195098"/>
              <a:gd name="connsiteY69" fmla="*/ 3120373 h 3120373"/>
              <a:gd name="connsiteX70" fmla="*/ 0 w 2195098"/>
              <a:gd name="connsiteY70" fmla="*/ 2773665 h 3120373"/>
              <a:gd name="connsiteX71" fmla="*/ 0 w 2195098"/>
              <a:gd name="connsiteY71" fmla="*/ 2426957 h 3120373"/>
              <a:gd name="connsiteX72" fmla="*/ 0 w 2195098"/>
              <a:gd name="connsiteY72" fmla="*/ 2080249 h 3120373"/>
              <a:gd name="connsiteX73" fmla="*/ 0 w 2195098"/>
              <a:gd name="connsiteY73" fmla="*/ 1733541 h 3120373"/>
              <a:gd name="connsiteX74" fmla="*/ 0 w 2195098"/>
              <a:gd name="connsiteY74" fmla="*/ 1386832 h 3120373"/>
              <a:gd name="connsiteX75" fmla="*/ 0 w 2195098"/>
              <a:gd name="connsiteY75" fmla="*/ 1040124 h 3120373"/>
              <a:gd name="connsiteX76" fmla="*/ 0 w 2195098"/>
              <a:gd name="connsiteY76" fmla="*/ 693416 h 3120373"/>
              <a:gd name="connsiteX77" fmla="*/ 0 w 2195098"/>
              <a:gd name="connsiteY77" fmla="*/ 346708 h 3120373"/>
              <a:gd name="connsiteX78" fmla="*/ 0 w 2195098"/>
              <a:gd name="connsiteY7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00799 w 2195098"/>
              <a:gd name="connsiteY64" fmla="*/ 3120373 h 3120373"/>
              <a:gd name="connsiteX65" fmla="*/ 1219499 w 2195098"/>
              <a:gd name="connsiteY65" fmla="*/ 3120373 h 3120373"/>
              <a:gd name="connsiteX66" fmla="*/ 975599 w 2195098"/>
              <a:gd name="connsiteY66" fmla="*/ 3120373 h 3120373"/>
              <a:gd name="connsiteX67" fmla="*/ 731699 w 2195098"/>
              <a:gd name="connsiteY67" fmla="*/ 3120373 h 3120373"/>
              <a:gd name="connsiteX68" fmla="*/ 487799 w 2195098"/>
              <a:gd name="connsiteY68" fmla="*/ 3120373 h 3120373"/>
              <a:gd name="connsiteX69" fmla="*/ 243900 w 2195098"/>
              <a:gd name="connsiteY69" fmla="*/ 3120373 h 3120373"/>
              <a:gd name="connsiteX70" fmla="*/ 0 w 2195098"/>
              <a:gd name="connsiteY70" fmla="*/ 3120373 h 3120373"/>
              <a:gd name="connsiteX71" fmla="*/ 0 w 2195098"/>
              <a:gd name="connsiteY71" fmla="*/ 2773665 h 3120373"/>
              <a:gd name="connsiteX72" fmla="*/ 0 w 2195098"/>
              <a:gd name="connsiteY72" fmla="*/ 2426957 h 3120373"/>
              <a:gd name="connsiteX73" fmla="*/ 0 w 2195098"/>
              <a:gd name="connsiteY73" fmla="*/ 2080249 h 3120373"/>
              <a:gd name="connsiteX74" fmla="*/ 0 w 2195098"/>
              <a:gd name="connsiteY74" fmla="*/ 1733541 h 3120373"/>
              <a:gd name="connsiteX75" fmla="*/ 0 w 2195098"/>
              <a:gd name="connsiteY75" fmla="*/ 1386832 h 3120373"/>
              <a:gd name="connsiteX76" fmla="*/ 0 w 2195098"/>
              <a:gd name="connsiteY76" fmla="*/ 1040124 h 3120373"/>
              <a:gd name="connsiteX77" fmla="*/ 0 w 2195098"/>
              <a:gd name="connsiteY77" fmla="*/ 693416 h 3120373"/>
              <a:gd name="connsiteX78" fmla="*/ 0 w 2195098"/>
              <a:gd name="connsiteY78" fmla="*/ 346708 h 3120373"/>
              <a:gd name="connsiteX79" fmla="*/ 0 w 2195098"/>
              <a:gd name="connsiteY7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975599 w 2195098"/>
              <a:gd name="connsiteY67" fmla="*/ 3120373 h 3120373"/>
              <a:gd name="connsiteX68" fmla="*/ 731699 w 2195098"/>
              <a:gd name="connsiteY68" fmla="*/ 3120373 h 3120373"/>
              <a:gd name="connsiteX69" fmla="*/ 487799 w 2195098"/>
              <a:gd name="connsiteY69" fmla="*/ 3120373 h 3120373"/>
              <a:gd name="connsiteX70" fmla="*/ 243900 w 2195098"/>
              <a:gd name="connsiteY70" fmla="*/ 3120373 h 3120373"/>
              <a:gd name="connsiteX71" fmla="*/ 0 w 2195098"/>
              <a:gd name="connsiteY71" fmla="*/ 3120373 h 3120373"/>
              <a:gd name="connsiteX72" fmla="*/ 0 w 2195098"/>
              <a:gd name="connsiteY72" fmla="*/ 2773665 h 3120373"/>
              <a:gd name="connsiteX73" fmla="*/ 0 w 2195098"/>
              <a:gd name="connsiteY73" fmla="*/ 2426957 h 3120373"/>
              <a:gd name="connsiteX74" fmla="*/ 0 w 2195098"/>
              <a:gd name="connsiteY74" fmla="*/ 2080249 h 3120373"/>
              <a:gd name="connsiteX75" fmla="*/ 0 w 2195098"/>
              <a:gd name="connsiteY75" fmla="*/ 1733541 h 3120373"/>
              <a:gd name="connsiteX76" fmla="*/ 0 w 2195098"/>
              <a:gd name="connsiteY76" fmla="*/ 1386832 h 3120373"/>
              <a:gd name="connsiteX77" fmla="*/ 0 w 2195098"/>
              <a:gd name="connsiteY77" fmla="*/ 1040124 h 3120373"/>
              <a:gd name="connsiteX78" fmla="*/ 0 w 2195098"/>
              <a:gd name="connsiteY78" fmla="*/ 693416 h 3120373"/>
              <a:gd name="connsiteX79" fmla="*/ 0 w 2195098"/>
              <a:gd name="connsiteY79" fmla="*/ 346708 h 3120373"/>
              <a:gd name="connsiteX80" fmla="*/ 0 w 2195098"/>
              <a:gd name="connsiteY8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056899 w 2195098"/>
              <a:gd name="connsiteY67" fmla="*/ 3120373 h 3120373"/>
              <a:gd name="connsiteX68" fmla="*/ 975599 w 2195098"/>
              <a:gd name="connsiteY68" fmla="*/ 3120373 h 3120373"/>
              <a:gd name="connsiteX69" fmla="*/ 731699 w 2195098"/>
              <a:gd name="connsiteY69" fmla="*/ 3120373 h 3120373"/>
              <a:gd name="connsiteX70" fmla="*/ 487799 w 2195098"/>
              <a:gd name="connsiteY70" fmla="*/ 3120373 h 3120373"/>
              <a:gd name="connsiteX71" fmla="*/ 243900 w 2195098"/>
              <a:gd name="connsiteY71" fmla="*/ 3120373 h 3120373"/>
              <a:gd name="connsiteX72" fmla="*/ 0 w 2195098"/>
              <a:gd name="connsiteY72" fmla="*/ 3120373 h 3120373"/>
              <a:gd name="connsiteX73" fmla="*/ 0 w 2195098"/>
              <a:gd name="connsiteY73" fmla="*/ 2773665 h 3120373"/>
              <a:gd name="connsiteX74" fmla="*/ 0 w 2195098"/>
              <a:gd name="connsiteY74" fmla="*/ 2426957 h 3120373"/>
              <a:gd name="connsiteX75" fmla="*/ 0 w 2195098"/>
              <a:gd name="connsiteY75" fmla="*/ 2080249 h 3120373"/>
              <a:gd name="connsiteX76" fmla="*/ 0 w 2195098"/>
              <a:gd name="connsiteY76" fmla="*/ 1733541 h 3120373"/>
              <a:gd name="connsiteX77" fmla="*/ 0 w 2195098"/>
              <a:gd name="connsiteY77" fmla="*/ 1386832 h 3120373"/>
              <a:gd name="connsiteX78" fmla="*/ 0 w 2195098"/>
              <a:gd name="connsiteY78" fmla="*/ 1040124 h 3120373"/>
              <a:gd name="connsiteX79" fmla="*/ 0 w 2195098"/>
              <a:gd name="connsiteY79" fmla="*/ 693416 h 3120373"/>
              <a:gd name="connsiteX80" fmla="*/ 0 w 2195098"/>
              <a:gd name="connsiteY80" fmla="*/ 346708 h 3120373"/>
              <a:gd name="connsiteX81" fmla="*/ 0 w 2195098"/>
              <a:gd name="connsiteY8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731699 w 2195098"/>
              <a:gd name="connsiteY70" fmla="*/ 3120373 h 3120373"/>
              <a:gd name="connsiteX71" fmla="*/ 487799 w 2195098"/>
              <a:gd name="connsiteY71" fmla="*/ 3120373 h 3120373"/>
              <a:gd name="connsiteX72" fmla="*/ 243900 w 2195098"/>
              <a:gd name="connsiteY72" fmla="*/ 3120373 h 3120373"/>
              <a:gd name="connsiteX73" fmla="*/ 0 w 2195098"/>
              <a:gd name="connsiteY73" fmla="*/ 3120373 h 3120373"/>
              <a:gd name="connsiteX74" fmla="*/ 0 w 2195098"/>
              <a:gd name="connsiteY74" fmla="*/ 2773665 h 3120373"/>
              <a:gd name="connsiteX75" fmla="*/ 0 w 2195098"/>
              <a:gd name="connsiteY75" fmla="*/ 2426957 h 3120373"/>
              <a:gd name="connsiteX76" fmla="*/ 0 w 2195098"/>
              <a:gd name="connsiteY76" fmla="*/ 2080249 h 3120373"/>
              <a:gd name="connsiteX77" fmla="*/ 0 w 2195098"/>
              <a:gd name="connsiteY77" fmla="*/ 1733541 h 3120373"/>
              <a:gd name="connsiteX78" fmla="*/ 0 w 2195098"/>
              <a:gd name="connsiteY78" fmla="*/ 1386832 h 3120373"/>
              <a:gd name="connsiteX79" fmla="*/ 0 w 2195098"/>
              <a:gd name="connsiteY79" fmla="*/ 1040124 h 3120373"/>
              <a:gd name="connsiteX80" fmla="*/ 0 w 2195098"/>
              <a:gd name="connsiteY80" fmla="*/ 693416 h 3120373"/>
              <a:gd name="connsiteX81" fmla="*/ 0 w 2195098"/>
              <a:gd name="connsiteY81" fmla="*/ 346708 h 3120373"/>
              <a:gd name="connsiteX82" fmla="*/ 0 w 2195098"/>
              <a:gd name="connsiteY8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12999 w 2195098"/>
              <a:gd name="connsiteY70" fmla="*/ 3120373 h 3120373"/>
              <a:gd name="connsiteX71" fmla="*/ 731699 w 2195098"/>
              <a:gd name="connsiteY71" fmla="*/ 3120373 h 3120373"/>
              <a:gd name="connsiteX72" fmla="*/ 487799 w 2195098"/>
              <a:gd name="connsiteY72" fmla="*/ 3120373 h 3120373"/>
              <a:gd name="connsiteX73" fmla="*/ 243900 w 2195098"/>
              <a:gd name="connsiteY73" fmla="*/ 3120373 h 3120373"/>
              <a:gd name="connsiteX74" fmla="*/ 0 w 2195098"/>
              <a:gd name="connsiteY74" fmla="*/ 3120373 h 3120373"/>
              <a:gd name="connsiteX75" fmla="*/ 0 w 2195098"/>
              <a:gd name="connsiteY75" fmla="*/ 2773665 h 3120373"/>
              <a:gd name="connsiteX76" fmla="*/ 0 w 2195098"/>
              <a:gd name="connsiteY76" fmla="*/ 2426957 h 3120373"/>
              <a:gd name="connsiteX77" fmla="*/ 0 w 2195098"/>
              <a:gd name="connsiteY77" fmla="*/ 2080249 h 3120373"/>
              <a:gd name="connsiteX78" fmla="*/ 0 w 2195098"/>
              <a:gd name="connsiteY78" fmla="*/ 1733541 h 3120373"/>
              <a:gd name="connsiteX79" fmla="*/ 0 w 2195098"/>
              <a:gd name="connsiteY79" fmla="*/ 1386832 h 3120373"/>
              <a:gd name="connsiteX80" fmla="*/ 0 w 2195098"/>
              <a:gd name="connsiteY80" fmla="*/ 1040124 h 3120373"/>
              <a:gd name="connsiteX81" fmla="*/ 0 w 2195098"/>
              <a:gd name="connsiteY81" fmla="*/ 693416 h 3120373"/>
              <a:gd name="connsiteX82" fmla="*/ 0 w 2195098"/>
              <a:gd name="connsiteY82" fmla="*/ 346708 h 3120373"/>
              <a:gd name="connsiteX83" fmla="*/ 0 w 2195098"/>
              <a:gd name="connsiteY8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487799 w 2195098"/>
              <a:gd name="connsiteY73" fmla="*/ 3120373 h 3120373"/>
              <a:gd name="connsiteX74" fmla="*/ 243900 w 2195098"/>
              <a:gd name="connsiteY74" fmla="*/ 3120373 h 3120373"/>
              <a:gd name="connsiteX75" fmla="*/ 0 w 2195098"/>
              <a:gd name="connsiteY75" fmla="*/ 3120373 h 3120373"/>
              <a:gd name="connsiteX76" fmla="*/ 0 w 2195098"/>
              <a:gd name="connsiteY76" fmla="*/ 2773665 h 3120373"/>
              <a:gd name="connsiteX77" fmla="*/ 0 w 2195098"/>
              <a:gd name="connsiteY77" fmla="*/ 2426957 h 3120373"/>
              <a:gd name="connsiteX78" fmla="*/ 0 w 2195098"/>
              <a:gd name="connsiteY78" fmla="*/ 2080249 h 3120373"/>
              <a:gd name="connsiteX79" fmla="*/ 0 w 2195098"/>
              <a:gd name="connsiteY79" fmla="*/ 1733541 h 3120373"/>
              <a:gd name="connsiteX80" fmla="*/ 0 w 2195098"/>
              <a:gd name="connsiteY80" fmla="*/ 1386832 h 3120373"/>
              <a:gd name="connsiteX81" fmla="*/ 0 w 2195098"/>
              <a:gd name="connsiteY81" fmla="*/ 1040124 h 3120373"/>
              <a:gd name="connsiteX82" fmla="*/ 0 w 2195098"/>
              <a:gd name="connsiteY82" fmla="*/ 693416 h 3120373"/>
              <a:gd name="connsiteX83" fmla="*/ 0 w 2195098"/>
              <a:gd name="connsiteY83" fmla="*/ 346708 h 3120373"/>
              <a:gd name="connsiteX84" fmla="*/ 0 w 2195098"/>
              <a:gd name="connsiteY8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569099 w 2195098"/>
              <a:gd name="connsiteY73" fmla="*/ 3120373 h 3120373"/>
              <a:gd name="connsiteX74" fmla="*/ 487799 w 2195098"/>
              <a:gd name="connsiteY74" fmla="*/ 3120373 h 3120373"/>
              <a:gd name="connsiteX75" fmla="*/ 243900 w 2195098"/>
              <a:gd name="connsiteY75" fmla="*/ 3120373 h 3120373"/>
              <a:gd name="connsiteX76" fmla="*/ 0 w 2195098"/>
              <a:gd name="connsiteY76" fmla="*/ 3120373 h 3120373"/>
              <a:gd name="connsiteX77" fmla="*/ 0 w 2195098"/>
              <a:gd name="connsiteY77" fmla="*/ 2773665 h 3120373"/>
              <a:gd name="connsiteX78" fmla="*/ 0 w 2195098"/>
              <a:gd name="connsiteY78" fmla="*/ 2426957 h 3120373"/>
              <a:gd name="connsiteX79" fmla="*/ 0 w 2195098"/>
              <a:gd name="connsiteY79" fmla="*/ 2080249 h 3120373"/>
              <a:gd name="connsiteX80" fmla="*/ 0 w 2195098"/>
              <a:gd name="connsiteY80" fmla="*/ 1733541 h 3120373"/>
              <a:gd name="connsiteX81" fmla="*/ 0 w 2195098"/>
              <a:gd name="connsiteY81" fmla="*/ 1386832 h 3120373"/>
              <a:gd name="connsiteX82" fmla="*/ 0 w 2195098"/>
              <a:gd name="connsiteY82" fmla="*/ 1040124 h 3120373"/>
              <a:gd name="connsiteX83" fmla="*/ 0 w 2195098"/>
              <a:gd name="connsiteY83" fmla="*/ 693416 h 3120373"/>
              <a:gd name="connsiteX84" fmla="*/ 0 w 2195098"/>
              <a:gd name="connsiteY84" fmla="*/ 346708 h 3120373"/>
              <a:gd name="connsiteX85" fmla="*/ 0 w 2195098"/>
              <a:gd name="connsiteY8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243900 w 2195098"/>
              <a:gd name="connsiteY76" fmla="*/ 3120373 h 3120373"/>
              <a:gd name="connsiteX77" fmla="*/ 0 w 2195098"/>
              <a:gd name="connsiteY77" fmla="*/ 3120373 h 3120373"/>
              <a:gd name="connsiteX78" fmla="*/ 0 w 2195098"/>
              <a:gd name="connsiteY78" fmla="*/ 2773665 h 3120373"/>
              <a:gd name="connsiteX79" fmla="*/ 0 w 2195098"/>
              <a:gd name="connsiteY79" fmla="*/ 2426957 h 3120373"/>
              <a:gd name="connsiteX80" fmla="*/ 0 w 2195098"/>
              <a:gd name="connsiteY80" fmla="*/ 2080249 h 3120373"/>
              <a:gd name="connsiteX81" fmla="*/ 0 w 2195098"/>
              <a:gd name="connsiteY81" fmla="*/ 1733541 h 3120373"/>
              <a:gd name="connsiteX82" fmla="*/ 0 w 2195098"/>
              <a:gd name="connsiteY82" fmla="*/ 1386832 h 3120373"/>
              <a:gd name="connsiteX83" fmla="*/ 0 w 2195098"/>
              <a:gd name="connsiteY83" fmla="*/ 1040124 h 3120373"/>
              <a:gd name="connsiteX84" fmla="*/ 0 w 2195098"/>
              <a:gd name="connsiteY84" fmla="*/ 693416 h 3120373"/>
              <a:gd name="connsiteX85" fmla="*/ 0 w 2195098"/>
              <a:gd name="connsiteY85" fmla="*/ 346708 h 3120373"/>
              <a:gd name="connsiteX86" fmla="*/ 0 w 2195098"/>
              <a:gd name="connsiteY8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325199 w 2195098"/>
              <a:gd name="connsiteY76" fmla="*/ 3120373 h 3120373"/>
              <a:gd name="connsiteX77" fmla="*/ 243900 w 2195098"/>
              <a:gd name="connsiteY77" fmla="*/ 3120373 h 3120373"/>
              <a:gd name="connsiteX78" fmla="*/ 0 w 2195098"/>
              <a:gd name="connsiteY78" fmla="*/ 3120373 h 3120373"/>
              <a:gd name="connsiteX79" fmla="*/ 0 w 2195098"/>
              <a:gd name="connsiteY79" fmla="*/ 2773665 h 3120373"/>
              <a:gd name="connsiteX80" fmla="*/ 0 w 2195098"/>
              <a:gd name="connsiteY80" fmla="*/ 2426957 h 3120373"/>
              <a:gd name="connsiteX81" fmla="*/ 0 w 2195098"/>
              <a:gd name="connsiteY81" fmla="*/ 2080249 h 3120373"/>
              <a:gd name="connsiteX82" fmla="*/ 0 w 2195098"/>
              <a:gd name="connsiteY82" fmla="*/ 1733541 h 3120373"/>
              <a:gd name="connsiteX83" fmla="*/ 0 w 2195098"/>
              <a:gd name="connsiteY83" fmla="*/ 1386832 h 3120373"/>
              <a:gd name="connsiteX84" fmla="*/ 0 w 2195098"/>
              <a:gd name="connsiteY84" fmla="*/ 1040124 h 3120373"/>
              <a:gd name="connsiteX85" fmla="*/ 0 w 2195098"/>
              <a:gd name="connsiteY85" fmla="*/ 693416 h 3120373"/>
              <a:gd name="connsiteX86" fmla="*/ 0 w 2195098"/>
              <a:gd name="connsiteY86" fmla="*/ 346708 h 3120373"/>
              <a:gd name="connsiteX87" fmla="*/ 0 w 2195098"/>
              <a:gd name="connsiteY8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0 w 2195098"/>
              <a:gd name="connsiteY79" fmla="*/ 3120373 h 3120373"/>
              <a:gd name="connsiteX80" fmla="*/ 0 w 2195098"/>
              <a:gd name="connsiteY80" fmla="*/ 2773665 h 3120373"/>
              <a:gd name="connsiteX81" fmla="*/ 0 w 2195098"/>
              <a:gd name="connsiteY81" fmla="*/ 2426957 h 3120373"/>
              <a:gd name="connsiteX82" fmla="*/ 0 w 2195098"/>
              <a:gd name="connsiteY82" fmla="*/ 2080249 h 3120373"/>
              <a:gd name="connsiteX83" fmla="*/ 0 w 2195098"/>
              <a:gd name="connsiteY83" fmla="*/ 1733541 h 3120373"/>
              <a:gd name="connsiteX84" fmla="*/ 0 w 2195098"/>
              <a:gd name="connsiteY84" fmla="*/ 1386832 h 3120373"/>
              <a:gd name="connsiteX85" fmla="*/ 0 w 2195098"/>
              <a:gd name="connsiteY85" fmla="*/ 1040124 h 3120373"/>
              <a:gd name="connsiteX86" fmla="*/ 0 w 2195098"/>
              <a:gd name="connsiteY86" fmla="*/ 693416 h 3120373"/>
              <a:gd name="connsiteX87" fmla="*/ 0 w 2195098"/>
              <a:gd name="connsiteY87" fmla="*/ 346708 h 3120373"/>
              <a:gd name="connsiteX88" fmla="*/ 0 w 2195098"/>
              <a:gd name="connsiteY8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81300 w 2195098"/>
              <a:gd name="connsiteY79" fmla="*/ 3120373 h 3120373"/>
              <a:gd name="connsiteX80" fmla="*/ 0 w 2195098"/>
              <a:gd name="connsiteY80" fmla="*/ 3120373 h 3120373"/>
              <a:gd name="connsiteX81" fmla="*/ 0 w 2195098"/>
              <a:gd name="connsiteY81" fmla="*/ 2773665 h 3120373"/>
              <a:gd name="connsiteX82" fmla="*/ 0 w 2195098"/>
              <a:gd name="connsiteY82" fmla="*/ 2426957 h 3120373"/>
              <a:gd name="connsiteX83" fmla="*/ 0 w 2195098"/>
              <a:gd name="connsiteY83" fmla="*/ 2080249 h 3120373"/>
              <a:gd name="connsiteX84" fmla="*/ 0 w 2195098"/>
              <a:gd name="connsiteY84" fmla="*/ 1733541 h 3120373"/>
              <a:gd name="connsiteX85" fmla="*/ 0 w 2195098"/>
              <a:gd name="connsiteY85" fmla="*/ 1386832 h 3120373"/>
              <a:gd name="connsiteX86" fmla="*/ 0 w 2195098"/>
              <a:gd name="connsiteY86" fmla="*/ 1040124 h 3120373"/>
              <a:gd name="connsiteX87" fmla="*/ 0 w 2195098"/>
              <a:gd name="connsiteY87" fmla="*/ 693416 h 3120373"/>
              <a:gd name="connsiteX88" fmla="*/ 0 w 2195098"/>
              <a:gd name="connsiteY88" fmla="*/ 346708 h 3120373"/>
              <a:gd name="connsiteX89" fmla="*/ 0 w 2195098"/>
              <a:gd name="connsiteY8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773665 h 3120373"/>
              <a:gd name="connsiteX83" fmla="*/ 0 w 2195098"/>
              <a:gd name="connsiteY83" fmla="*/ 2426957 h 3120373"/>
              <a:gd name="connsiteX84" fmla="*/ 0 w 2195098"/>
              <a:gd name="connsiteY84" fmla="*/ 2080249 h 3120373"/>
              <a:gd name="connsiteX85" fmla="*/ 0 w 2195098"/>
              <a:gd name="connsiteY85" fmla="*/ 1733541 h 3120373"/>
              <a:gd name="connsiteX86" fmla="*/ 0 w 2195098"/>
              <a:gd name="connsiteY86" fmla="*/ 1386832 h 3120373"/>
              <a:gd name="connsiteX87" fmla="*/ 0 w 2195098"/>
              <a:gd name="connsiteY87" fmla="*/ 1040124 h 3120373"/>
              <a:gd name="connsiteX88" fmla="*/ 0 w 2195098"/>
              <a:gd name="connsiteY88" fmla="*/ 693416 h 3120373"/>
              <a:gd name="connsiteX89" fmla="*/ 0 w 2195098"/>
              <a:gd name="connsiteY89" fmla="*/ 346708 h 3120373"/>
              <a:gd name="connsiteX90" fmla="*/ 0 w 2195098"/>
              <a:gd name="connsiteY9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889234 h 3120373"/>
              <a:gd name="connsiteX83" fmla="*/ 0 w 2195098"/>
              <a:gd name="connsiteY83" fmla="*/ 2773665 h 3120373"/>
              <a:gd name="connsiteX84" fmla="*/ 0 w 2195098"/>
              <a:gd name="connsiteY84" fmla="*/ 2426957 h 3120373"/>
              <a:gd name="connsiteX85" fmla="*/ 0 w 2195098"/>
              <a:gd name="connsiteY85" fmla="*/ 2080249 h 3120373"/>
              <a:gd name="connsiteX86" fmla="*/ 0 w 2195098"/>
              <a:gd name="connsiteY86" fmla="*/ 1733541 h 3120373"/>
              <a:gd name="connsiteX87" fmla="*/ 0 w 2195098"/>
              <a:gd name="connsiteY87" fmla="*/ 1386832 h 3120373"/>
              <a:gd name="connsiteX88" fmla="*/ 0 w 2195098"/>
              <a:gd name="connsiteY88" fmla="*/ 1040124 h 3120373"/>
              <a:gd name="connsiteX89" fmla="*/ 0 w 2195098"/>
              <a:gd name="connsiteY89" fmla="*/ 693416 h 3120373"/>
              <a:gd name="connsiteX90" fmla="*/ 0 w 2195098"/>
              <a:gd name="connsiteY90" fmla="*/ 346708 h 3120373"/>
              <a:gd name="connsiteX91" fmla="*/ 0 w 2195098"/>
              <a:gd name="connsiteY9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426957 h 3120373"/>
              <a:gd name="connsiteX86" fmla="*/ 0 w 2195098"/>
              <a:gd name="connsiteY86" fmla="*/ 2080249 h 3120373"/>
              <a:gd name="connsiteX87" fmla="*/ 0 w 2195098"/>
              <a:gd name="connsiteY87" fmla="*/ 1733541 h 3120373"/>
              <a:gd name="connsiteX88" fmla="*/ 0 w 2195098"/>
              <a:gd name="connsiteY88" fmla="*/ 1386832 h 3120373"/>
              <a:gd name="connsiteX89" fmla="*/ 0 w 2195098"/>
              <a:gd name="connsiteY89" fmla="*/ 1040124 h 3120373"/>
              <a:gd name="connsiteX90" fmla="*/ 0 w 2195098"/>
              <a:gd name="connsiteY90" fmla="*/ 693416 h 3120373"/>
              <a:gd name="connsiteX91" fmla="*/ 0 w 2195098"/>
              <a:gd name="connsiteY91" fmla="*/ 346708 h 3120373"/>
              <a:gd name="connsiteX92" fmla="*/ 0 w 2195098"/>
              <a:gd name="connsiteY9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542526 h 3120373"/>
              <a:gd name="connsiteX86" fmla="*/ 0 w 2195098"/>
              <a:gd name="connsiteY86" fmla="*/ 2426957 h 3120373"/>
              <a:gd name="connsiteX87" fmla="*/ 0 w 2195098"/>
              <a:gd name="connsiteY87" fmla="*/ 2080249 h 3120373"/>
              <a:gd name="connsiteX88" fmla="*/ 0 w 2195098"/>
              <a:gd name="connsiteY88" fmla="*/ 1733541 h 3120373"/>
              <a:gd name="connsiteX89" fmla="*/ 0 w 2195098"/>
              <a:gd name="connsiteY89" fmla="*/ 1386832 h 3120373"/>
              <a:gd name="connsiteX90" fmla="*/ 0 w 2195098"/>
              <a:gd name="connsiteY90" fmla="*/ 1040124 h 3120373"/>
              <a:gd name="connsiteX91" fmla="*/ 0 w 2195098"/>
              <a:gd name="connsiteY91" fmla="*/ 693416 h 3120373"/>
              <a:gd name="connsiteX92" fmla="*/ 0 w 2195098"/>
              <a:gd name="connsiteY92" fmla="*/ 346708 h 3120373"/>
              <a:gd name="connsiteX93" fmla="*/ 0 w 2195098"/>
              <a:gd name="connsiteY9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080249 h 3120373"/>
              <a:gd name="connsiteX89" fmla="*/ 0 w 2195098"/>
              <a:gd name="connsiteY89" fmla="*/ 1733541 h 3120373"/>
              <a:gd name="connsiteX90" fmla="*/ 0 w 2195098"/>
              <a:gd name="connsiteY90" fmla="*/ 1386832 h 3120373"/>
              <a:gd name="connsiteX91" fmla="*/ 0 w 2195098"/>
              <a:gd name="connsiteY91" fmla="*/ 1040124 h 3120373"/>
              <a:gd name="connsiteX92" fmla="*/ 0 w 2195098"/>
              <a:gd name="connsiteY92" fmla="*/ 693416 h 3120373"/>
              <a:gd name="connsiteX93" fmla="*/ 0 w 2195098"/>
              <a:gd name="connsiteY93" fmla="*/ 346708 h 3120373"/>
              <a:gd name="connsiteX94" fmla="*/ 0 w 2195098"/>
              <a:gd name="connsiteY9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195818 h 3120373"/>
              <a:gd name="connsiteX89" fmla="*/ 0 w 2195098"/>
              <a:gd name="connsiteY89" fmla="*/ 2080249 h 3120373"/>
              <a:gd name="connsiteX90" fmla="*/ 0 w 2195098"/>
              <a:gd name="connsiteY90" fmla="*/ 1733541 h 3120373"/>
              <a:gd name="connsiteX91" fmla="*/ 0 w 2195098"/>
              <a:gd name="connsiteY91" fmla="*/ 1386832 h 3120373"/>
              <a:gd name="connsiteX92" fmla="*/ 0 w 2195098"/>
              <a:gd name="connsiteY92" fmla="*/ 1040124 h 3120373"/>
              <a:gd name="connsiteX93" fmla="*/ 0 w 2195098"/>
              <a:gd name="connsiteY93" fmla="*/ 693416 h 3120373"/>
              <a:gd name="connsiteX94" fmla="*/ 0 w 2195098"/>
              <a:gd name="connsiteY94" fmla="*/ 346708 h 3120373"/>
              <a:gd name="connsiteX95" fmla="*/ 0 w 2195098"/>
              <a:gd name="connsiteY9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733541 h 3120373"/>
              <a:gd name="connsiteX92" fmla="*/ 0 w 2195098"/>
              <a:gd name="connsiteY92" fmla="*/ 1386832 h 3120373"/>
              <a:gd name="connsiteX93" fmla="*/ 0 w 2195098"/>
              <a:gd name="connsiteY93" fmla="*/ 1040124 h 3120373"/>
              <a:gd name="connsiteX94" fmla="*/ 0 w 2195098"/>
              <a:gd name="connsiteY94" fmla="*/ 693416 h 3120373"/>
              <a:gd name="connsiteX95" fmla="*/ 0 w 2195098"/>
              <a:gd name="connsiteY95" fmla="*/ 346708 h 3120373"/>
              <a:gd name="connsiteX96" fmla="*/ 0 w 2195098"/>
              <a:gd name="connsiteY9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849110 h 3120373"/>
              <a:gd name="connsiteX92" fmla="*/ 0 w 2195098"/>
              <a:gd name="connsiteY92" fmla="*/ 1733541 h 3120373"/>
              <a:gd name="connsiteX93" fmla="*/ 0 w 2195098"/>
              <a:gd name="connsiteY93" fmla="*/ 1386832 h 3120373"/>
              <a:gd name="connsiteX94" fmla="*/ 0 w 2195098"/>
              <a:gd name="connsiteY94" fmla="*/ 1040124 h 3120373"/>
              <a:gd name="connsiteX95" fmla="*/ 0 w 2195098"/>
              <a:gd name="connsiteY95" fmla="*/ 693416 h 3120373"/>
              <a:gd name="connsiteX96" fmla="*/ 0 w 2195098"/>
              <a:gd name="connsiteY96" fmla="*/ 346708 h 3120373"/>
              <a:gd name="connsiteX97" fmla="*/ 0 w 2195098"/>
              <a:gd name="connsiteY9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386832 h 3120373"/>
              <a:gd name="connsiteX95" fmla="*/ 0 w 2195098"/>
              <a:gd name="connsiteY95" fmla="*/ 1040124 h 3120373"/>
              <a:gd name="connsiteX96" fmla="*/ 0 w 2195098"/>
              <a:gd name="connsiteY96" fmla="*/ 693416 h 3120373"/>
              <a:gd name="connsiteX97" fmla="*/ 0 w 2195098"/>
              <a:gd name="connsiteY97" fmla="*/ 346708 h 3120373"/>
              <a:gd name="connsiteX98" fmla="*/ 0 w 2195098"/>
              <a:gd name="connsiteY9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502402 h 3120373"/>
              <a:gd name="connsiteX95" fmla="*/ 0 w 2195098"/>
              <a:gd name="connsiteY95" fmla="*/ 1386832 h 3120373"/>
              <a:gd name="connsiteX96" fmla="*/ 0 w 2195098"/>
              <a:gd name="connsiteY96" fmla="*/ 1040124 h 3120373"/>
              <a:gd name="connsiteX97" fmla="*/ 0 w 2195098"/>
              <a:gd name="connsiteY97" fmla="*/ 693416 h 3120373"/>
              <a:gd name="connsiteX98" fmla="*/ 0 w 2195098"/>
              <a:gd name="connsiteY98" fmla="*/ 346708 h 3120373"/>
              <a:gd name="connsiteX99" fmla="*/ 0 w 2195098"/>
              <a:gd name="connsiteY9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040124 h 3120373"/>
              <a:gd name="connsiteX98" fmla="*/ 0 w 2195098"/>
              <a:gd name="connsiteY98" fmla="*/ 693416 h 3120373"/>
              <a:gd name="connsiteX99" fmla="*/ 0 w 2195098"/>
              <a:gd name="connsiteY99" fmla="*/ 346708 h 3120373"/>
              <a:gd name="connsiteX100" fmla="*/ 0 w 2195098"/>
              <a:gd name="connsiteY10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155693 h 3120373"/>
              <a:gd name="connsiteX98" fmla="*/ 0 w 2195098"/>
              <a:gd name="connsiteY98" fmla="*/ 1040124 h 3120373"/>
              <a:gd name="connsiteX99" fmla="*/ 0 w 2195098"/>
              <a:gd name="connsiteY99" fmla="*/ 693416 h 3120373"/>
              <a:gd name="connsiteX100" fmla="*/ 0 w 2195098"/>
              <a:gd name="connsiteY100" fmla="*/ 346708 h 3120373"/>
              <a:gd name="connsiteX101" fmla="*/ 0 w 2195098"/>
              <a:gd name="connsiteY10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693416 h 3120373"/>
              <a:gd name="connsiteX101" fmla="*/ 0 w 2195098"/>
              <a:gd name="connsiteY101" fmla="*/ 346708 h 3120373"/>
              <a:gd name="connsiteX102" fmla="*/ 0 w 2195098"/>
              <a:gd name="connsiteY10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808985 h 3120373"/>
              <a:gd name="connsiteX101" fmla="*/ 0 w 2195098"/>
              <a:gd name="connsiteY101" fmla="*/ 693416 h 3120373"/>
              <a:gd name="connsiteX102" fmla="*/ 0 w 2195098"/>
              <a:gd name="connsiteY102" fmla="*/ 346708 h 3120373"/>
              <a:gd name="connsiteX103" fmla="*/ 0 w 2195098"/>
              <a:gd name="connsiteY10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346708 h 3120373"/>
              <a:gd name="connsiteX104" fmla="*/ 0 w 2195098"/>
              <a:gd name="connsiteY10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462277 h 3120373"/>
              <a:gd name="connsiteX104" fmla="*/ 0 w 2195098"/>
              <a:gd name="connsiteY104" fmla="*/ 346708 h 3120373"/>
              <a:gd name="connsiteX105" fmla="*/ 0 w 2195098"/>
              <a:gd name="connsiteY10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115569 h 3120373"/>
              <a:gd name="connsiteX107" fmla="*/ 0 w 2195098"/>
              <a:gd name="connsiteY10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231139 h 3120373"/>
              <a:gd name="connsiteX107" fmla="*/ 0 w 2195098"/>
              <a:gd name="connsiteY107" fmla="*/ 115569 h 3120373"/>
              <a:gd name="connsiteX108" fmla="*/ 0 w 2195098"/>
              <a:gd name="connsiteY108" fmla="*/ 0 h 3120373"/>
              <a:gd name="connsiteX0" fmla="*/ 2195098 w 2286538"/>
              <a:gd name="connsiteY0" fmla="*/ 577847 h 3120373"/>
              <a:gd name="connsiteX1" fmla="*/ 2195098 w 2286538"/>
              <a:gd name="connsiteY1" fmla="*/ 693417 h 3120373"/>
              <a:gd name="connsiteX2" fmla="*/ 2195098 w 2286538"/>
              <a:gd name="connsiteY2" fmla="*/ 808986 h 3120373"/>
              <a:gd name="connsiteX3" fmla="*/ 2195098 w 2286538"/>
              <a:gd name="connsiteY3" fmla="*/ 924556 h 3120373"/>
              <a:gd name="connsiteX4" fmla="*/ 2195098 w 2286538"/>
              <a:gd name="connsiteY4" fmla="*/ 1040125 h 3120373"/>
              <a:gd name="connsiteX5" fmla="*/ 2195098 w 2286538"/>
              <a:gd name="connsiteY5" fmla="*/ 1155694 h 3120373"/>
              <a:gd name="connsiteX6" fmla="*/ 2195098 w 2286538"/>
              <a:gd name="connsiteY6" fmla="*/ 1271264 h 3120373"/>
              <a:gd name="connsiteX7" fmla="*/ 2195098 w 2286538"/>
              <a:gd name="connsiteY7" fmla="*/ 1386833 h 3120373"/>
              <a:gd name="connsiteX8" fmla="*/ 2195098 w 2286538"/>
              <a:gd name="connsiteY8" fmla="*/ 1502402 h 3120373"/>
              <a:gd name="connsiteX9" fmla="*/ 2195098 w 2286538"/>
              <a:gd name="connsiteY9" fmla="*/ 1617972 h 3120373"/>
              <a:gd name="connsiteX10" fmla="*/ 2195098 w 2286538"/>
              <a:gd name="connsiteY10" fmla="*/ 1733541 h 3120373"/>
              <a:gd name="connsiteX11" fmla="*/ 2195098 w 2286538"/>
              <a:gd name="connsiteY11" fmla="*/ 1849110 h 3120373"/>
              <a:gd name="connsiteX12" fmla="*/ 2195098 w 2286538"/>
              <a:gd name="connsiteY12" fmla="*/ 1964680 h 3120373"/>
              <a:gd name="connsiteX13" fmla="*/ 2195098 w 2286538"/>
              <a:gd name="connsiteY13" fmla="*/ 2080249 h 3120373"/>
              <a:gd name="connsiteX14" fmla="*/ 2195098 w 2286538"/>
              <a:gd name="connsiteY14" fmla="*/ 2195818 h 3120373"/>
              <a:gd name="connsiteX15" fmla="*/ 2195098 w 2286538"/>
              <a:gd name="connsiteY15" fmla="*/ 2311388 h 3120373"/>
              <a:gd name="connsiteX16" fmla="*/ 2195098 w 2286538"/>
              <a:gd name="connsiteY16" fmla="*/ 2426957 h 3120373"/>
              <a:gd name="connsiteX17" fmla="*/ 2195098 w 2286538"/>
              <a:gd name="connsiteY17" fmla="*/ 2542526 h 3120373"/>
              <a:gd name="connsiteX18" fmla="*/ 2195098 w 2286538"/>
              <a:gd name="connsiteY18" fmla="*/ 2658096 h 3120373"/>
              <a:gd name="connsiteX19" fmla="*/ 2195098 w 2286538"/>
              <a:gd name="connsiteY19" fmla="*/ 2773665 h 3120373"/>
              <a:gd name="connsiteX20" fmla="*/ 2195098 w 2286538"/>
              <a:gd name="connsiteY20" fmla="*/ 2889234 h 3120373"/>
              <a:gd name="connsiteX21" fmla="*/ 2195098 w 2286538"/>
              <a:gd name="connsiteY21" fmla="*/ 3004804 h 3120373"/>
              <a:gd name="connsiteX22" fmla="*/ 2195098 w 2286538"/>
              <a:gd name="connsiteY22" fmla="*/ 3120373 h 3120373"/>
              <a:gd name="connsiteX23" fmla="*/ 2113798 w 2286538"/>
              <a:gd name="connsiteY23" fmla="*/ 3120373 h 3120373"/>
              <a:gd name="connsiteX24" fmla="*/ 2032498 w 2286538"/>
              <a:gd name="connsiteY24" fmla="*/ 3120373 h 3120373"/>
              <a:gd name="connsiteX25" fmla="*/ 1951198 w 2286538"/>
              <a:gd name="connsiteY25" fmla="*/ 3120373 h 3120373"/>
              <a:gd name="connsiteX26" fmla="*/ 1869898 w 2286538"/>
              <a:gd name="connsiteY26" fmla="*/ 3120373 h 3120373"/>
              <a:gd name="connsiteX27" fmla="*/ 1788599 w 2286538"/>
              <a:gd name="connsiteY27" fmla="*/ 3120373 h 3120373"/>
              <a:gd name="connsiteX28" fmla="*/ 1707299 w 2286538"/>
              <a:gd name="connsiteY28" fmla="*/ 3120373 h 3120373"/>
              <a:gd name="connsiteX29" fmla="*/ 1625999 w 2286538"/>
              <a:gd name="connsiteY29" fmla="*/ 3120373 h 3120373"/>
              <a:gd name="connsiteX30" fmla="*/ 1544699 w 2286538"/>
              <a:gd name="connsiteY30" fmla="*/ 3120373 h 3120373"/>
              <a:gd name="connsiteX31" fmla="*/ 1463399 w 2286538"/>
              <a:gd name="connsiteY31" fmla="*/ 3120373 h 3120373"/>
              <a:gd name="connsiteX32" fmla="*/ 1382099 w 2286538"/>
              <a:gd name="connsiteY32" fmla="*/ 3120373 h 3120373"/>
              <a:gd name="connsiteX33" fmla="*/ 1300799 w 2286538"/>
              <a:gd name="connsiteY33" fmla="*/ 3120373 h 3120373"/>
              <a:gd name="connsiteX34" fmla="*/ 1219499 w 2286538"/>
              <a:gd name="connsiteY34" fmla="*/ 3120373 h 3120373"/>
              <a:gd name="connsiteX35" fmla="*/ 1138199 w 2286538"/>
              <a:gd name="connsiteY35" fmla="*/ 3120373 h 3120373"/>
              <a:gd name="connsiteX36" fmla="*/ 1056899 w 2286538"/>
              <a:gd name="connsiteY36" fmla="*/ 3120373 h 3120373"/>
              <a:gd name="connsiteX37" fmla="*/ 975599 w 2286538"/>
              <a:gd name="connsiteY37" fmla="*/ 3120373 h 3120373"/>
              <a:gd name="connsiteX38" fmla="*/ 894299 w 2286538"/>
              <a:gd name="connsiteY38" fmla="*/ 3120373 h 3120373"/>
              <a:gd name="connsiteX39" fmla="*/ 812999 w 2286538"/>
              <a:gd name="connsiteY39" fmla="*/ 3120373 h 3120373"/>
              <a:gd name="connsiteX40" fmla="*/ 731699 w 2286538"/>
              <a:gd name="connsiteY40" fmla="*/ 3120373 h 3120373"/>
              <a:gd name="connsiteX41" fmla="*/ 650399 w 2286538"/>
              <a:gd name="connsiteY41" fmla="*/ 3120373 h 3120373"/>
              <a:gd name="connsiteX42" fmla="*/ 569099 w 2286538"/>
              <a:gd name="connsiteY42" fmla="*/ 3120373 h 3120373"/>
              <a:gd name="connsiteX43" fmla="*/ 487799 w 2286538"/>
              <a:gd name="connsiteY43" fmla="*/ 3120373 h 3120373"/>
              <a:gd name="connsiteX44" fmla="*/ 406499 w 2286538"/>
              <a:gd name="connsiteY44" fmla="*/ 3120373 h 3120373"/>
              <a:gd name="connsiteX45" fmla="*/ 325199 w 2286538"/>
              <a:gd name="connsiteY45" fmla="*/ 3120373 h 3120373"/>
              <a:gd name="connsiteX46" fmla="*/ 243900 w 2286538"/>
              <a:gd name="connsiteY46" fmla="*/ 3120373 h 3120373"/>
              <a:gd name="connsiteX47" fmla="*/ 162600 w 2286538"/>
              <a:gd name="connsiteY47" fmla="*/ 3120373 h 3120373"/>
              <a:gd name="connsiteX48" fmla="*/ 81300 w 2286538"/>
              <a:gd name="connsiteY48" fmla="*/ 3120373 h 3120373"/>
              <a:gd name="connsiteX49" fmla="*/ 0 w 2286538"/>
              <a:gd name="connsiteY49" fmla="*/ 3120373 h 3120373"/>
              <a:gd name="connsiteX50" fmla="*/ 0 w 2286538"/>
              <a:gd name="connsiteY50" fmla="*/ 3004804 h 3120373"/>
              <a:gd name="connsiteX51" fmla="*/ 0 w 2286538"/>
              <a:gd name="connsiteY51" fmla="*/ 2889234 h 3120373"/>
              <a:gd name="connsiteX52" fmla="*/ 0 w 2286538"/>
              <a:gd name="connsiteY52" fmla="*/ 2773665 h 3120373"/>
              <a:gd name="connsiteX53" fmla="*/ 0 w 2286538"/>
              <a:gd name="connsiteY53" fmla="*/ 2658096 h 3120373"/>
              <a:gd name="connsiteX54" fmla="*/ 0 w 2286538"/>
              <a:gd name="connsiteY54" fmla="*/ 2542526 h 3120373"/>
              <a:gd name="connsiteX55" fmla="*/ 0 w 2286538"/>
              <a:gd name="connsiteY55" fmla="*/ 2426957 h 3120373"/>
              <a:gd name="connsiteX56" fmla="*/ 0 w 2286538"/>
              <a:gd name="connsiteY56" fmla="*/ 2311388 h 3120373"/>
              <a:gd name="connsiteX57" fmla="*/ 0 w 2286538"/>
              <a:gd name="connsiteY57" fmla="*/ 2195818 h 3120373"/>
              <a:gd name="connsiteX58" fmla="*/ 0 w 2286538"/>
              <a:gd name="connsiteY58" fmla="*/ 2080249 h 3120373"/>
              <a:gd name="connsiteX59" fmla="*/ 0 w 2286538"/>
              <a:gd name="connsiteY59" fmla="*/ 1964680 h 3120373"/>
              <a:gd name="connsiteX60" fmla="*/ 0 w 2286538"/>
              <a:gd name="connsiteY60" fmla="*/ 1849110 h 3120373"/>
              <a:gd name="connsiteX61" fmla="*/ 0 w 2286538"/>
              <a:gd name="connsiteY61" fmla="*/ 1733541 h 3120373"/>
              <a:gd name="connsiteX62" fmla="*/ 0 w 2286538"/>
              <a:gd name="connsiteY62" fmla="*/ 1617971 h 3120373"/>
              <a:gd name="connsiteX63" fmla="*/ 0 w 2286538"/>
              <a:gd name="connsiteY63" fmla="*/ 1502402 h 3120373"/>
              <a:gd name="connsiteX64" fmla="*/ 0 w 2286538"/>
              <a:gd name="connsiteY64" fmla="*/ 1386832 h 3120373"/>
              <a:gd name="connsiteX65" fmla="*/ 0 w 2286538"/>
              <a:gd name="connsiteY65" fmla="*/ 1271263 h 3120373"/>
              <a:gd name="connsiteX66" fmla="*/ 0 w 2286538"/>
              <a:gd name="connsiteY66" fmla="*/ 1155693 h 3120373"/>
              <a:gd name="connsiteX67" fmla="*/ 0 w 2286538"/>
              <a:gd name="connsiteY67" fmla="*/ 1040124 h 3120373"/>
              <a:gd name="connsiteX68" fmla="*/ 0 w 2286538"/>
              <a:gd name="connsiteY68" fmla="*/ 924555 h 3120373"/>
              <a:gd name="connsiteX69" fmla="*/ 0 w 2286538"/>
              <a:gd name="connsiteY69" fmla="*/ 808985 h 3120373"/>
              <a:gd name="connsiteX70" fmla="*/ 0 w 2286538"/>
              <a:gd name="connsiteY70" fmla="*/ 693416 h 3120373"/>
              <a:gd name="connsiteX71" fmla="*/ 0 w 2286538"/>
              <a:gd name="connsiteY71" fmla="*/ 577847 h 3120373"/>
              <a:gd name="connsiteX72" fmla="*/ 0 w 2286538"/>
              <a:gd name="connsiteY72" fmla="*/ 462277 h 3120373"/>
              <a:gd name="connsiteX73" fmla="*/ 0 w 2286538"/>
              <a:gd name="connsiteY73" fmla="*/ 346708 h 3120373"/>
              <a:gd name="connsiteX74" fmla="*/ 0 w 2286538"/>
              <a:gd name="connsiteY74" fmla="*/ 231139 h 3120373"/>
              <a:gd name="connsiteX75" fmla="*/ 0 w 2286538"/>
              <a:gd name="connsiteY75" fmla="*/ 115569 h 3120373"/>
              <a:gd name="connsiteX76" fmla="*/ 0 w 2286538"/>
              <a:gd name="connsiteY76" fmla="*/ 0 h 3120373"/>
              <a:gd name="connsiteX77" fmla="*/ 81300 w 2286538"/>
              <a:gd name="connsiteY77" fmla="*/ 0 h 3120373"/>
              <a:gd name="connsiteX78" fmla="*/ 162600 w 2286538"/>
              <a:gd name="connsiteY78" fmla="*/ 0 h 3120373"/>
              <a:gd name="connsiteX79" fmla="*/ 243900 w 2286538"/>
              <a:gd name="connsiteY79" fmla="*/ 0 h 3120373"/>
              <a:gd name="connsiteX80" fmla="*/ 325199 w 2286538"/>
              <a:gd name="connsiteY80" fmla="*/ 0 h 3120373"/>
              <a:gd name="connsiteX81" fmla="*/ 406499 w 2286538"/>
              <a:gd name="connsiteY81" fmla="*/ 0 h 3120373"/>
              <a:gd name="connsiteX82" fmla="*/ 487799 w 2286538"/>
              <a:gd name="connsiteY82" fmla="*/ 0 h 3120373"/>
              <a:gd name="connsiteX83" fmla="*/ 569099 w 2286538"/>
              <a:gd name="connsiteY83" fmla="*/ 0 h 3120373"/>
              <a:gd name="connsiteX84" fmla="*/ 650399 w 2286538"/>
              <a:gd name="connsiteY84" fmla="*/ 0 h 3120373"/>
              <a:gd name="connsiteX85" fmla="*/ 731699 w 2286538"/>
              <a:gd name="connsiteY85" fmla="*/ 0 h 3120373"/>
              <a:gd name="connsiteX86" fmla="*/ 812999 w 2286538"/>
              <a:gd name="connsiteY86" fmla="*/ 0 h 3120373"/>
              <a:gd name="connsiteX87" fmla="*/ 894299 w 2286538"/>
              <a:gd name="connsiteY87" fmla="*/ 0 h 3120373"/>
              <a:gd name="connsiteX88" fmla="*/ 975599 w 2286538"/>
              <a:gd name="connsiteY88" fmla="*/ 0 h 3120373"/>
              <a:gd name="connsiteX89" fmla="*/ 1056899 w 2286538"/>
              <a:gd name="connsiteY89" fmla="*/ 0 h 3120373"/>
              <a:gd name="connsiteX90" fmla="*/ 1138199 w 2286538"/>
              <a:gd name="connsiteY90" fmla="*/ 0 h 3120373"/>
              <a:gd name="connsiteX91" fmla="*/ 1219499 w 2286538"/>
              <a:gd name="connsiteY91" fmla="*/ 0 h 3120373"/>
              <a:gd name="connsiteX92" fmla="*/ 1300799 w 2286538"/>
              <a:gd name="connsiteY92" fmla="*/ 0 h 3120373"/>
              <a:gd name="connsiteX93" fmla="*/ 1382099 w 2286538"/>
              <a:gd name="connsiteY93" fmla="*/ 0 h 3120373"/>
              <a:gd name="connsiteX94" fmla="*/ 1463399 w 2286538"/>
              <a:gd name="connsiteY94" fmla="*/ 0 h 3120373"/>
              <a:gd name="connsiteX95" fmla="*/ 1544699 w 2286538"/>
              <a:gd name="connsiteY95" fmla="*/ 0 h 3120373"/>
              <a:gd name="connsiteX96" fmla="*/ 1625999 w 2286538"/>
              <a:gd name="connsiteY96" fmla="*/ 0 h 3120373"/>
              <a:gd name="connsiteX97" fmla="*/ 1707299 w 2286538"/>
              <a:gd name="connsiteY97" fmla="*/ 0 h 3120373"/>
              <a:gd name="connsiteX98" fmla="*/ 1788599 w 2286538"/>
              <a:gd name="connsiteY98" fmla="*/ 0 h 3120373"/>
              <a:gd name="connsiteX99" fmla="*/ 1869898 w 2286538"/>
              <a:gd name="connsiteY99" fmla="*/ 0 h 3120373"/>
              <a:gd name="connsiteX100" fmla="*/ 1951198 w 2286538"/>
              <a:gd name="connsiteY100" fmla="*/ 0 h 3120373"/>
              <a:gd name="connsiteX101" fmla="*/ 2032498 w 2286538"/>
              <a:gd name="connsiteY101" fmla="*/ 0 h 3120373"/>
              <a:gd name="connsiteX102" fmla="*/ 2113798 w 2286538"/>
              <a:gd name="connsiteY102" fmla="*/ 0 h 3120373"/>
              <a:gd name="connsiteX103" fmla="*/ 2195098 w 2286538"/>
              <a:gd name="connsiteY103" fmla="*/ 0 h 3120373"/>
              <a:gd name="connsiteX104" fmla="*/ 2195098 w 2286538"/>
              <a:gd name="connsiteY104" fmla="*/ 115569 h 3120373"/>
              <a:gd name="connsiteX105" fmla="*/ 2195098 w 2286538"/>
              <a:gd name="connsiteY105" fmla="*/ 231139 h 3120373"/>
              <a:gd name="connsiteX106" fmla="*/ 2195098 w 2286538"/>
              <a:gd name="connsiteY106" fmla="*/ 346708 h 3120373"/>
              <a:gd name="connsiteX107" fmla="*/ 2195098 w 2286538"/>
              <a:gd name="connsiteY107" fmla="*/ 462278 h 3120373"/>
              <a:gd name="connsiteX108" fmla="*/ 2286538 w 2286538"/>
              <a:gd name="connsiteY108" fmla="*/ 669287 h 3120373"/>
              <a:gd name="connsiteX0" fmla="*/ 2195098 w 2195098"/>
              <a:gd name="connsiteY0" fmla="*/ 577847 h 3120373"/>
              <a:gd name="connsiteX1" fmla="*/ 2195098 w 2195098"/>
              <a:gd name="connsiteY1" fmla="*/ 693417 h 3120373"/>
              <a:gd name="connsiteX2" fmla="*/ 2195098 w 2195098"/>
              <a:gd name="connsiteY2" fmla="*/ 808986 h 3120373"/>
              <a:gd name="connsiteX3" fmla="*/ 2195098 w 2195098"/>
              <a:gd name="connsiteY3" fmla="*/ 924556 h 3120373"/>
              <a:gd name="connsiteX4" fmla="*/ 2195098 w 2195098"/>
              <a:gd name="connsiteY4" fmla="*/ 1040125 h 3120373"/>
              <a:gd name="connsiteX5" fmla="*/ 2195098 w 2195098"/>
              <a:gd name="connsiteY5" fmla="*/ 1155694 h 3120373"/>
              <a:gd name="connsiteX6" fmla="*/ 2195098 w 2195098"/>
              <a:gd name="connsiteY6" fmla="*/ 1271264 h 3120373"/>
              <a:gd name="connsiteX7" fmla="*/ 2195098 w 2195098"/>
              <a:gd name="connsiteY7" fmla="*/ 1386833 h 3120373"/>
              <a:gd name="connsiteX8" fmla="*/ 2195098 w 2195098"/>
              <a:gd name="connsiteY8" fmla="*/ 1502402 h 3120373"/>
              <a:gd name="connsiteX9" fmla="*/ 2195098 w 2195098"/>
              <a:gd name="connsiteY9" fmla="*/ 1617972 h 3120373"/>
              <a:gd name="connsiteX10" fmla="*/ 2195098 w 2195098"/>
              <a:gd name="connsiteY10" fmla="*/ 1733541 h 3120373"/>
              <a:gd name="connsiteX11" fmla="*/ 2195098 w 2195098"/>
              <a:gd name="connsiteY11" fmla="*/ 1849110 h 3120373"/>
              <a:gd name="connsiteX12" fmla="*/ 2195098 w 2195098"/>
              <a:gd name="connsiteY12" fmla="*/ 1964680 h 3120373"/>
              <a:gd name="connsiteX13" fmla="*/ 2195098 w 2195098"/>
              <a:gd name="connsiteY13" fmla="*/ 2080249 h 3120373"/>
              <a:gd name="connsiteX14" fmla="*/ 2195098 w 2195098"/>
              <a:gd name="connsiteY14" fmla="*/ 2195818 h 3120373"/>
              <a:gd name="connsiteX15" fmla="*/ 2195098 w 2195098"/>
              <a:gd name="connsiteY15" fmla="*/ 2311388 h 3120373"/>
              <a:gd name="connsiteX16" fmla="*/ 2195098 w 2195098"/>
              <a:gd name="connsiteY16" fmla="*/ 2426957 h 3120373"/>
              <a:gd name="connsiteX17" fmla="*/ 2195098 w 2195098"/>
              <a:gd name="connsiteY17" fmla="*/ 2542526 h 3120373"/>
              <a:gd name="connsiteX18" fmla="*/ 2195098 w 2195098"/>
              <a:gd name="connsiteY18" fmla="*/ 2658096 h 3120373"/>
              <a:gd name="connsiteX19" fmla="*/ 2195098 w 2195098"/>
              <a:gd name="connsiteY19" fmla="*/ 2773665 h 3120373"/>
              <a:gd name="connsiteX20" fmla="*/ 2195098 w 2195098"/>
              <a:gd name="connsiteY20" fmla="*/ 2889234 h 3120373"/>
              <a:gd name="connsiteX21" fmla="*/ 2195098 w 2195098"/>
              <a:gd name="connsiteY21" fmla="*/ 3004804 h 3120373"/>
              <a:gd name="connsiteX22" fmla="*/ 2195098 w 2195098"/>
              <a:gd name="connsiteY22" fmla="*/ 3120373 h 3120373"/>
              <a:gd name="connsiteX23" fmla="*/ 2113798 w 2195098"/>
              <a:gd name="connsiteY23" fmla="*/ 3120373 h 3120373"/>
              <a:gd name="connsiteX24" fmla="*/ 2032498 w 2195098"/>
              <a:gd name="connsiteY24" fmla="*/ 3120373 h 3120373"/>
              <a:gd name="connsiteX25" fmla="*/ 1951198 w 2195098"/>
              <a:gd name="connsiteY25" fmla="*/ 3120373 h 3120373"/>
              <a:gd name="connsiteX26" fmla="*/ 1869898 w 2195098"/>
              <a:gd name="connsiteY26" fmla="*/ 3120373 h 3120373"/>
              <a:gd name="connsiteX27" fmla="*/ 1788599 w 2195098"/>
              <a:gd name="connsiteY27" fmla="*/ 3120373 h 3120373"/>
              <a:gd name="connsiteX28" fmla="*/ 1707299 w 2195098"/>
              <a:gd name="connsiteY28" fmla="*/ 3120373 h 3120373"/>
              <a:gd name="connsiteX29" fmla="*/ 1625999 w 2195098"/>
              <a:gd name="connsiteY29" fmla="*/ 3120373 h 3120373"/>
              <a:gd name="connsiteX30" fmla="*/ 1544699 w 2195098"/>
              <a:gd name="connsiteY30" fmla="*/ 3120373 h 3120373"/>
              <a:gd name="connsiteX31" fmla="*/ 1463399 w 2195098"/>
              <a:gd name="connsiteY31" fmla="*/ 3120373 h 3120373"/>
              <a:gd name="connsiteX32" fmla="*/ 1382099 w 2195098"/>
              <a:gd name="connsiteY32" fmla="*/ 3120373 h 3120373"/>
              <a:gd name="connsiteX33" fmla="*/ 1300799 w 2195098"/>
              <a:gd name="connsiteY33" fmla="*/ 3120373 h 3120373"/>
              <a:gd name="connsiteX34" fmla="*/ 1219499 w 2195098"/>
              <a:gd name="connsiteY34" fmla="*/ 3120373 h 3120373"/>
              <a:gd name="connsiteX35" fmla="*/ 1138199 w 2195098"/>
              <a:gd name="connsiteY35" fmla="*/ 3120373 h 3120373"/>
              <a:gd name="connsiteX36" fmla="*/ 1056899 w 2195098"/>
              <a:gd name="connsiteY36" fmla="*/ 3120373 h 3120373"/>
              <a:gd name="connsiteX37" fmla="*/ 975599 w 2195098"/>
              <a:gd name="connsiteY37" fmla="*/ 3120373 h 3120373"/>
              <a:gd name="connsiteX38" fmla="*/ 894299 w 2195098"/>
              <a:gd name="connsiteY38" fmla="*/ 3120373 h 3120373"/>
              <a:gd name="connsiteX39" fmla="*/ 812999 w 2195098"/>
              <a:gd name="connsiteY39" fmla="*/ 3120373 h 3120373"/>
              <a:gd name="connsiteX40" fmla="*/ 731699 w 2195098"/>
              <a:gd name="connsiteY40" fmla="*/ 3120373 h 3120373"/>
              <a:gd name="connsiteX41" fmla="*/ 650399 w 2195098"/>
              <a:gd name="connsiteY41" fmla="*/ 3120373 h 3120373"/>
              <a:gd name="connsiteX42" fmla="*/ 569099 w 2195098"/>
              <a:gd name="connsiteY42" fmla="*/ 3120373 h 3120373"/>
              <a:gd name="connsiteX43" fmla="*/ 487799 w 2195098"/>
              <a:gd name="connsiteY43" fmla="*/ 3120373 h 3120373"/>
              <a:gd name="connsiteX44" fmla="*/ 406499 w 2195098"/>
              <a:gd name="connsiteY44" fmla="*/ 3120373 h 3120373"/>
              <a:gd name="connsiteX45" fmla="*/ 325199 w 2195098"/>
              <a:gd name="connsiteY45" fmla="*/ 3120373 h 3120373"/>
              <a:gd name="connsiteX46" fmla="*/ 243900 w 2195098"/>
              <a:gd name="connsiteY46" fmla="*/ 3120373 h 3120373"/>
              <a:gd name="connsiteX47" fmla="*/ 162600 w 2195098"/>
              <a:gd name="connsiteY47" fmla="*/ 3120373 h 3120373"/>
              <a:gd name="connsiteX48" fmla="*/ 813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3004804 h 3120373"/>
              <a:gd name="connsiteX51" fmla="*/ 0 w 2195098"/>
              <a:gd name="connsiteY51" fmla="*/ 2889234 h 3120373"/>
              <a:gd name="connsiteX52" fmla="*/ 0 w 2195098"/>
              <a:gd name="connsiteY52" fmla="*/ 2773665 h 3120373"/>
              <a:gd name="connsiteX53" fmla="*/ 0 w 2195098"/>
              <a:gd name="connsiteY53" fmla="*/ 2658096 h 3120373"/>
              <a:gd name="connsiteX54" fmla="*/ 0 w 2195098"/>
              <a:gd name="connsiteY54" fmla="*/ 2542526 h 3120373"/>
              <a:gd name="connsiteX55" fmla="*/ 0 w 2195098"/>
              <a:gd name="connsiteY55" fmla="*/ 2426957 h 3120373"/>
              <a:gd name="connsiteX56" fmla="*/ 0 w 2195098"/>
              <a:gd name="connsiteY56" fmla="*/ 2311388 h 3120373"/>
              <a:gd name="connsiteX57" fmla="*/ 0 w 2195098"/>
              <a:gd name="connsiteY57" fmla="*/ 2195818 h 3120373"/>
              <a:gd name="connsiteX58" fmla="*/ 0 w 2195098"/>
              <a:gd name="connsiteY58" fmla="*/ 2080249 h 3120373"/>
              <a:gd name="connsiteX59" fmla="*/ 0 w 2195098"/>
              <a:gd name="connsiteY59" fmla="*/ 1964680 h 3120373"/>
              <a:gd name="connsiteX60" fmla="*/ 0 w 2195098"/>
              <a:gd name="connsiteY60" fmla="*/ 1849110 h 3120373"/>
              <a:gd name="connsiteX61" fmla="*/ 0 w 2195098"/>
              <a:gd name="connsiteY61" fmla="*/ 1733541 h 3120373"/>
              <a:gd name="connsiteX62" fmla="*/ 0 w 2195098"/>
              <a:gd name="connsiteY62" fmla="*/ 1617971 h 3120373"/>
              <a:gd name="connsiteX63" fmla="*/ 0 w 2195098"/>
              <a:gd name="connsiteY63" fmla="*/ 1502402 h 3120373"/>
              <a:gd name="connsiteX64" fmla="*/ 0 w 2195098"/>
              <a:gd name="connsiteY64" fmla="*/ 1386832 h 3120373"/>
              <a:gd name="connsiteX65" fmla="*/ 0 w 2195098"/>
              <a:gd name="connsiteY65" fmla="*/ 1271263 h 3120373"/>
              <a:gd name="connsiteX66" fmla="*/ 0 w 2195098"/>
              <a:gd name="connsiteY66" fmla="*/ 1155693 h 3120373"/>
              <a:gd name="connsiteX67" fmla="*/ 0 w 2195098"/>
              <a:gd name="connsiteY67" fmla="*/ 1040124 h 3120373"/>
              <a:gd name="connsiteX68" fmla="*/ 0 w 2195098"/>
              <a:gd name="connsiteY68" fmla="*/ 924555 h 3120373"/>
              <a:gd name="connsiteX69" fmla="*/ 0 w 2195098"/>
              <a:gd name="connsiteY69" fmla="*/ 808985 h 3120373"/>
              <a:gd name="connsiteX70" fmla="*/ 0 w 2195098"/>
              <a:gd name="connsiteY70" fmla="*/ 693416 h 3120373"/>
              <a:gd name="connsiteX71" fmla="*/ 0 w 2195098"/>
              <a:gd name="connsiteY71" fmla="*/ 577847 h 3120373"/>
              <a:gd name="connsiteX72" fmla="*/ 0 w 2195098"/>
              <a:gd name="connsiteY72" fmla="*/ 462277 h 3120373"/>
              <a:gd name="connsiteX73" fmla="*/ 0 w 2195098"/>
              <a:gd name="connsiteY73" fmla="*/ 346708 h 3120373"/>
              <a:gd name="connsiteX74" fmla="*/ 0 w 2195098"/>
              <a:gd name="connsiteY74" fmla="*/ 231139 h 3120373"/>
              <a:gd name="connsiteX75" fmla="*/ 0 w 2195098"/>
              <a:gd name="connsiteY75" fmla="*/ 115569 h 3120373"/>
              <a:gd name="connsiteX76" fmla="*/ 0 w 2195098"/>
              <a:gd name="connsiteY76" fmla="*/ 0 h 3120373"/>
              <a:gd name="connsiteX77" fmla="*/ 81300 w 2195098"/>
              <a:gd name="connsiteY77" fmla="*/ 0 h 3120373"/>
              <a:gd name="connsiteX78" fmla="*/ 162600 w 2195098"/>
              <a:gd name="connsiteY78" fmla="*/ 0 h 3120373"/>
              <a:gd name="connsiteX79" fmla="*/ 243900 w 2195098"/>
              <a:gd name="connsiteY79" fmla="*/ 0 h 3120373"/>
              <a:gd name="connsiteX80" fmla="*/ 325199 w 2195098"/>
              <a:gd name="connsiteY80" fmla="*/ 0 h 3120373"/>
              <a:gd name="connsiteX81" fmla="*/ 406499 w 2195098"/>
              <a:gd name="connsiteY81" fmla="*/ 0 h 3120373"/>
              <a:gd name="connsiteX82" fmla="*/ 487799 w 2195098"/>
              <a:gd name="connsiteY82" fmla="*/ 0 h 3120373"/>
              <a:gd name="connsiteX83" fmla="*/ 569099 w 2195098"/>
              <a:gd name="connsiteY83" fmla="*/ 0 h 3120373"/>
              <a:gd name="connsiteX84" fmla="*/ 650399 w 2195098"/>
              <a:gd name="connsiteY84" fmla="*/ 0 h 3120373"/>
              <a:gd name="connsiteX85" fmla="*/ 731699 w 2195098"/>
              <a:gd name="connsiteY85" fmla="*/ 0 h 3120373"/>
              <a:gd name="connsiteX86" fmla="*/ 812999 w 2195098"/>
              <a:gd name="connsiteY86" fmla="*/ 0 h 3120373"/>
              <a:gd name="connsiteX87" fmla="*/ 894299 w 2195098"/>
              <a:gd name="connsiteY87" fmla="*/ 0 h 3120373"/>
              <a:gd name="connsiteX88" fmla="*/ 975599 w 2195098"/>
              <a:gd name="connsiteY88" fmla="*/ 0 h 3120373"/>
              <a:gd name="connsiteX89" fmla="*/ 1056899 w 2195098"/>
              <a:gd name="connsiteY89" fmla="*/ 0 h 3120373"/>
              <a:gd name="connsiteX90" fmla="*/ 1138199 w 2195098"/>
              <a:gd name="connsiteY90" fmla="*/ 0 h 3120373"/>
              <a:gd name="connsiteX91" fmla="*/ 1219499 w 2195098"/>
              <a:gd name="connsiteY91" fmla="*/ 0 h 3120373"/>
              <a:gd name="connsiteX92" fmla="*/ 1300799 w 2195098"/>
              <a:gd name="connsiteY92" fmla="*/ 0 h 3120373"/>
              <a:gd name="connsiteX93" fmla="*/ 1382099 w 2195098"/>
              <a:gd name="connsiteY93" fmla="*/ 0 h 3120373"/>
              <a:gd name="connsiteX94" fmla="*/ 1463399 w 2195098"/>
              <a:gd name="connsiteY94" fmla="*/ 0 h 3120373"/>
              <a:gd name="connsiteX95" fmla="*/ 1544699 w 2195098"/>
              <a:gd name="connsiteY95" fmla="*/ 0 h 3120373"/>
              <a:gd name="connsiteX96" fmla="*/ 1625999 w 2195098"/>
              <a:gd name="connsiteY96" fmla="*/ 0 h 3120373"/>
              <a:gd name="connsiteX97" fmla="*/ 1707299 w 2195098"/>
              <a:gd name="connsiteY97" fmla="*/ 0 h 3120373"/>
              <a:gd name="connsiteX98" fmla="*/ 1788599 w 2195098"/>
              <a:gd name="connsiteY98" fmla="*/ 0 h 3120373"/>
              <a:gd name="connsiteX99" fmla="*/ 1869898 w 2195098"/>
              <a:gd name="connsiteY99" fmla="*/ 0 h 3120373"/>
              <a:gd name="connsiteX100" fmla="*/ 1951198 w 2195098"/>
              <a:gd name="connsiteY100" fmla="*/ 0 h 3120373"/>
              <a:gd name="connsiteX101" fmla="*/ 2032498 w 2195098"/>
              <a:gd name="connsiteY101" fmla="*/ 0 h 3120373"/>
              <a:gd name="connsiteX102" fmla="*/ 2113798 w 2195098"/>
              <a:gd name="connsiteY102" fmla="*/ 0 h 3120373"/>
              <a:gd name="connsiteX103" fmla="*/ 2195098 w 2195098"/>
              <a:gd name="connsiteY103" fmla="*/ 0 h 3120373"/>
              <a:gd name="connsiteX104" fmla="*/ 2195098 w 2195098"/>
              <a:gd name="connsiteY104" fmla="*/ 115569 h 3120373"/>
              <a:gd name="connsiteX105" fmla="*/ 2195098 w 2195098"/>
              <a:gd name="connsiteY105" fmla="*/ 231139 h 3120373"/>
              <a:gd name="connsiteX106" fmla="*/ 2195098 w 2195098"/>
              <a:gd name="connsiteY106" fmla="*/ 346708 h 3120373"/>
              <a:gd name="connsiteX107" fmla="*/ 2195098 w 2195098"/>
              <a:gd name="connsiteY107" fmla="*/ 462278 h 3120373"/>
              <a:gd name="connsiteX0" fmla="*/ 2195098 w 2195098"/>
              <a:gd name="connsiteY0" fmla="*/ 693417 h 3120373"/>
              <a:gd name="connsiteX1" fmla="*/ 2195098 w 2195098"/>
              <a:gd name="connsiteY1" fmla="*/ 808986 h 3120373"/>
              <a:gd name="connsiteX2" fmla="*/ 2195098 w 2195098"/>
              <a:gd name="connsiteY2" fmla="*/ 924556 h 3120373"/>
              <a:gd name="connsiteX3" fmla="*/ 2195098 w 2195098"/>
              <a:gd name="connsiteY3" fmla="*/ 1040125 h 3120373"/>
              <a:gd name="connsiteX4" fmla="*/ 2195098 w 2195098"/>
              <a:gd name="connsiteY4" fmla="*/ 1155694 h 3120373"/>
              <a:gd name="connsiteX5" fmla="*/ 2195098 w 2195098"/>
              <a:gd name="connsiteY5" fmla="*/ 1271264 h 3120373"/>
              <a:gd name="connsiteX6" fmla="*/ 2195098 w 2195098"/>
              <a:gd name="connsiteY6" fmla="*/ 1386833 h 3120373"/>
              <a:gd name="connsiteX7" fmla="*/ 2195098 w 2195098"/>
              <a:gd name="connsiteY7" fmla="*/ 1502402 h 3120373"/>
              <a:gd name="connsiteX8" fmla="*/ 2195098 w 2195098"/>
              <a:gd name="connsiteY8" fmla="*/ 1617972 h 3120373"/>
              <a:gd name="connsiteX9" fmla="*/ 2195098 w 2195098"/>
              <a:gd name="connsiteY9" fmla="*/ 1733541 h 3120373"/>
              <a:gd name="connsiteX10" fmla="*/ 2195098 w 2195098"/>
              <a:gd name="connsiteY10" fmla="*/ 1849110 h 3120373"/>
              <a:gd name="connsiteX11" fmla="*/ 2195098 w 2195098"/>
              <a:gd name="connsiteY11" fmla="*/ 1964680 h 3120373"/>
              <a:gd name="connsiteX12" fmla="*/ 2195098 w 2195098"/>
              <a:gd name="connsiteY12" fmla="*/ 2080249 h 3120373"/>
              <a:gd name="connsiteX13" fmla="*/ 2195098 w 2195098"/>
              <a:gd name="connsiteY13" fmla="*/ 2195818 h 3120373"/>
              <a:gd name="connsiteX14" fmla="*/ 2195098 w 2195098"/>
              <a:gd name="connsiteY14" fmla="*/ 2311388 h 3120373"/>
              <a:gd name="connsiteX15" fmla="*/ 2195098 w 2195098"/>
              <a:gd name="connsiteY15" fmla="*/ 2426957 h 3120373"/>
              <a:gd name="connsiteX16" fmla="*/ 2195098 w 2195098"/>
              <a:gd name="connsiteY16" fmla="*/ 2542526 h 3120373"/>
              <a:gd name="connsiteX17" fmla="*/ 2195098 w 2195098"/>
              <a:gd name="connsiteY17" fmla="*/ 2658096 h 3120373"/>
              <a:gd name="connsiteX18" fmla="*/ 2195098 w 2195098"/>
              <a:gd name="connsiteY18" fmla="*/ 2773665 h 3120373"/>
              <a:gd name="connsiteX19" fmla="*/ 2195098 w 2195098"/>
              <a:gd name="connsiteY19" fmla="*/ 2889234 h 3120373"/>
              <a:gd name="connsiteX20" fmla="*/ 2195098 w 2195098"/>
              <a:gd name="connsiteY20" fmla="*/ 3004804 h 3120373"/>
              <a:gd name="connsiteX21" fmla="*/ 2195098 w 2195098"/>
              <a:gd name="connsiteY21" fmla="*/ 3120373 h 3120373"/>
              <a:gd name="connsiteX22" fmla="*/ 2113798 w 2195098"/>
              <a:gd name="connsiteY22" fmla="*/ 3120373 h 3120373"/>
              <a:gd name="connsiteX23" fmla="*/ 2032498 w 2195098"/>
              <a:gd name="connsiteY23" fmla="*/ 3120373 h 3120373"/>
              <a:gd name="connsiteX24" fmla="*/ 1951198 w 2195098"/>
              <a:gd name="connsiteY24" fmla="*/ 3120373 h 3120373"/>
              <a:gd name="connsiteX25" fmla="*/ 1869898 w 2195098"/>
              <a:gd name="connsiteY25" fmla="*/ 3120373 h 3120373"/>
              <a:gd name="connsiteX26" fmla="*/ 1788599 w 2195098"/>
              <a:gd name="connsiteY26" fmla="*/ 3120373 h 3120373"/>
              <a:gd name="connsiteX27" fmla="*/ 1707299 w 2195098"/>
              <a:gd name="connsiteY27" fmla="*/ 3120373 h 3120373"/>
              <a:gd name="connsiteX28" fmla="*/ 1625999 w 2195098"/>
              <a:gd name="connsiteY28" fmla="*/ 3120373 h 3120373"/>
              <a:gd name="connsiteX29" fmla="*/ 1544699 w 2195098"/>
              <a:gd name="connsiteY29" fmla="*/ 3120373 h 3120373"/>
              <a:gd name="connsiteX30" fmla="*/ 1463399 w 2195098"/>
              <a:gd name="connsiteY30" fmla="*/ 3120373 h 3120373"/>
              <a:gd name="connsiteX31" fmla="*/ 1382099 w 2195098"/>
              <a:gd name="connsiteY31" fmla="*/ 3120373 h 3120373"/>
              <a:gd name="connsiteX32" fmla="*/ 1300799 w 2195098"/>
              <a:gd name="connsiteY32" fmla="*/ 3120373 h 3120373"/>
              <a:gd name="connsiteX33" fmla="*/ 1219499 w 2195098"/>
              <a:gd name="connsiteY33" fmla="*/ 3120373 h 3120373"/>
              <a:gd name="connsiteX34" fmla="*/ 1138199 w 2195098"/>
              <a:gd name="connsiteY34" fmla="*/ 3120373 h 3120373"/>
              <a:gd name="connsiteX35" fmla="*/ 1056899 w 2195098"/>
              <a:gd name="connsiteY35" fmla="*/ 3120373 h 3120373"/>
              <a:gd name="connsiteX36" fmla="*/ 975599 w 2195098"/>
              <a:gd name="connsiteY36" fmla="*/ 3120373 h 3120373"/>
              <a:gd name="connsiteX37" fmla="*/ 894299 w 2195098"/>
              <a:gd name="connsiteY37" fmla="*/ 3120373 h 3120373"/>
              <a:gd name="connsiteX38" fmla="*/ 812999 w 2195098"/>
              <a:gd name="connsiteY38" fmla="*/ 3120373 h 3120373"/>
              <a:gd name="connsiteX39" fmla="*/ 731699 w 2195098"/>
              <a:gd name="connsiteY39" fmla="*/ 3120373 h 3120373"/>
              <a:gd name="connsiteX40" fmla="*/ 650399 w 2195098"/>
              <a:gd name="connsiteY40" fmla="*/ 3120373 h 3120373"/>
              <a:gd name="connsiteX41" fmla="*/ 569099 w 2195098"/>
              <a:gd name="connsiteY41" fmla="*/ 3120373 h 3120373"/>
              <a:gd name="connsiteX42" fmla="*/ 487799 w 2195098"/>
              <a:gd name="connsiteY42" fmla="*/ 3120373 h 3120373"/>
              <a:gd name="connsiteX43" fmla="*/ 406499 w 2195098"/>
              <a:gd name="connsiteY43" fmla="*/ 3120373 h 3120373"/>
              <a:gd name="connsiteX44" fmla="*/ 325199 w 2195098"/>
              <a:gd name="connsiteY44" fmla="*/ 3120373 h 3120373"/>
              <a:gd name="connsiteX45" fmla="*/ 243900 w 2195098"/>
              <a:gd name="connsiteY45" fmla="*/ 3120373 h 3120373"/>
              <a:gd name="connsiteX46" fmla="*/ 162600 w 2195098"/>
              <a:gd name="connsiteY46" fmla="*/ 3120373 h 3120373"/>
              <a:gd name="connsiteX47" fmla="*/ 813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3004804 h 3120373"/>
              <a:gd name="connsiteX50" fmla="*/ 0 w 2195098"/>
              <a:gd name="connsiteY50" fmla="*/ 2889234 h 3120373"/>
              <a:gd name="connsiteX51" fmla="*/ 0 w 2195098"/>
              <a:gd name="connsiteY51" fmla="*/ 2773665 h 3120373"/>
              <a:gd name="connsiteX52" fmla="*/ 0 w 2195098"/>
              <a:gd name="connsiteY52" fmla="*/ 2658096 h 3120373"/>
              <a:gd name="connsiteX53" fmla="*/ 0 w 2195098"/>
              <a:gd name="connsiteY53" fmla="*/ 2542526 h 3120373"/>
              <a:gd name="connsiteX54" fmla="*/ 0 w 2195098"/>
              <a:gd name="connsiteY54" fmla="*/ 2426957 h 3120373"/>
              <a:gd name="connsiteX55" fmla="*/ 0 w 2195098"/>
              <a:gd name="connsiteY55" fmla="*/ 2311388 h 3120373"/>
              <a:gd name="connsiteX56" fmla="*/ 0 w 2195098"/>
              <a:gd name="connsiteY56" fmla="*/ 2195818 h 3120373"/>
              <a:gd name="connsiteX57" fmla="*/ 0 w 2195098"/>
              <a:gd name="connsiteY57" fmla="*/ 2080249 h 3120373"/>
              <a:gd name="connsiteX58" fmla="*/ 0 w 2195098"/>
              <a:gd name="connsiteY58" fmla="*/ 1964680 h 3120373"/>
              <a:gd name="connsiteX59" fmla="*/ 0 w 2195098"/>
              <a:gd name="connsiteY59" fmla="*/ 1849110 h 3120373"/>
              <a:gd name="connsiteX60" fmla="*/ 0 w 2195098"/>
              <a:gd name="connsiteY60" fmla="*/ 1733541 h 3120373"/>
              <a:gd name="connsiteX61" fmla="*/ 0 w 2195098"/>
              <a:gd name="connsiteY61" fmla="*/ 1617971 h 3120373"/>
              <a:gd name="connsiteX62" fmla="*/ 0 w 2195098"/>
              <a:gd name="connsiteY62" fmla="*/ 1502402 h 3120373"/>
              <a:gd name="connsiteX63" fmla="*/ 0 w 2195098"/>
              <a:gd name="connsiteY63" fmla="*/ 1386832 h 3120373"/>
              <a:gd name="connsiteX64" fmla="*/ 0 w 2195098"/>
              <a:gd name="connsiteY64" fmla="*/ 1271263 h 3120373"/>
              <a:gd name="connsiteX65" fmla="*/ 0 w 2195098"/>
              <a:gd name="connsiteY65" fmla="*/ 1155693 h 3120373"/>
              <a:gd name="connsiteX66" fmla="*/ 0 w 2195098"/>
              <a:gd name="connsiteY66" fmla="*/ 1040124 h 3120373"/>
              <a:gd name="connsiteX67" fmla="*/ 0 w 2195098"/>
              <a:gd name="connsiteY67" fmla="*/ 924555 h 3120373"/>
              <a:gd name="connsiteX68" fmla="*/ 0 w 2195098"/>
              <a:gd name="connsiteY68" fmla="*/ 808985 h 3120373"/>
              <a:gd name="connsiteX69" fmla="*/ 0 w 2195098"/>
              <a:gd name="connsiteY69" fmla="*/ 693416 h 3120373"/>
              <a:gd name="connsiteX70" fmla="*/ 0 w 2195098"/>
              <a:gd name="connsiteY70" fmla="*/ 577847 h 3120373"/>
              <a:gd name="connsiteX71" fmla="*/ 0 w 2195098"/>
              <a:gd name="connsiteY71" fmla="*/ 462277 h 3120373"/>
              <a:gd name="connsiteX72" fmla="*/ 0 w 2195098"/>
              <a:gd name="connsiteY72" fmla="*/ 346708 h 3120373"/>
              <a:gd name="connsiteX73" fmla="*/ 0 w 2195098"/>
              <a:gd name="connsiteY73" fmla="*/ 231139 h 3120373"/>
              <a:gd name="connsiteX74" fmla="*/ 0 w 2195098"/>
              <a:gd name="connsiteY74" fmla="*/ 115569 h 3120373"/>
              <a:gd name="connsiteX75" fmla="*/ 0 w 2195098"/>
              <a:gd name="connsiteY75" fmla="*/ 0 h 3120373"/>
              <a:gd name="connsiteX76" fmla="*/ 81300 w 2195098"/>
              <a:gd name="connsiteY76" fmla="*/ 0 h 3120373"/>
              <a:gd name="connsiteX77" fmla="*/ 162600 w 2195098"/>
              <a:gd name="connsiteY77" fmla="*/ 0 h 3120373"/>
              <a:gd name="connsiteX78" fmla="*/ 243900 w 2195098"/>
              <a:gd name="connsiteY78" fmla="*/ 0 h 3120373"/>
              <a:gd name="connsiteX79" fmla="*/ 325199 w 2195098"/>
              <a:gd name="connsiteY79" fmla="*/ 0 h 3120373"/>
              <a:gd name="connsiteX80" fmla="*/ 406499 w 2195098"/>
              <a:gd name="connsiteY80" fmla="*/ 0 h 3120373"/>
              <a:gd name="connsiteX81" fmla="*/ 487799 w 2195098"/>
              <a:gd name="connsiteY81" fmla="*/ 0 h 3120373"/>
              <a:gd name="connsiteX82" fmla="*/ 569099 w 2195098"/>
              <a:gd name="connsiteY82" fmla="*/ 0 h 3120373"/>
              <a:gd name="connsiteX83" fmla="*/ 650399 w 2195098"/>
              <a:gd name="connsiteY83" fmla="*/ 0 h 3120373"/>
              <a:gd name="connsiteX84" fmla="*/ 731699 w 2195098"/>
              <a:gd name="connsiteY84" fmla="*/ 0 h 3120373"/>
              <a:gd name="connsiteX85" fmla="*/ 812999 w 2195098"/>
              <a:gd name="connsiteY85" fmla="*/ 0 h 3120373"/>
              <a:gd name="connsiteX86" fmla="*/ 894299 w 2195098"/>
              <a:gd name="connsiteY86" fmla="*/ 0 h 3120373"/>
              <a:gd name="connsiteX87" fmla="*/ 975599 w 2195098"/>
              <a:gd name="connsiteY87" fmla="*/ 0 h 3120373"/>
              <a:gd name="connsiteX88" fmla="*/ 1056899 w 2195098"/>
              <a:gd name="connsiteY88" fmla="*/ 0 h 3120373"/>
              <a:gd name="connsiteX89" fmla="*/ 1138199 w 2195098"/>
              <a:gd name="connsiteY89" fmla="*/ 0 h 3120373"/>
              <a:gd name="connsiteX90" fmla="*/ 1219499 w 2195098"/>
              <a:gd name="connsiteY90" fmla="*/ 0 h 3120373"/>
              <a:gd name="connsiteX91" fmla="*/ 1300799 w 2195098"/>
              <a:gd name="connsiteY91" fmla="*/ 0 h 3120373"/>
              <a:gd name="connsiteX92" fmla="*/ 1382099 w 2195098"/>
              <a:gd name="connsiteY92" fmla="*/ 0 h 3120373"/>
              <a:gd name="connsiteX93" fmla="*/ 1463399 w 2195098"/>
              <a:gd name="connsiteY93" fmla="*/ 0 h 3120373"/>
              <a:gd name="connsiteX94" fmla="*/ 1544699 w 2195098"/>
              <a:gd name="connsiteY94" fmla="*/ 0 h 3120373"/>
              <a:gd name="connsiteX95" fmla="*/ 1625999 w 2195098"/>
              <a:gd name="connsiteY95" fmla="*/ 0 h 3120373"/>
              <a:gd name="connsiteX96" fmla="*/ 1707299 w 2195098"/>
              <a:gd name="connsiteY96" fmla="*/ 0 h 3120373"/>
              <a:gd name="connsiteX97" fmla="*/ 1788599 w 2195098"/>
              <a:gd name="connsiteY97" fmla="*/ 0 h 3120373"/>
              <a:gd name="connsiteX98" fmla="*/ 1869898 w 2195098"/>
              <a:gd name="connsiteY98" fmla="*/ 0 h 3120373"/>
              <a:gd name="connsiteX99" fmla="*/ 1951198 w 2195098"/>
              <a:gd name="connsiteY99" fmla="*/ 0 h 3120373"/>
              <a:gd name="connsiteX100" fmla="*/ 2032498 w 2195098"/>
              <a:gd name="connsiteY100" fmla="*/ 0 h 3120373"/>
              <a:gd name="connsiteX101" fmla="*/ 2113798 w 2195098"/>
              <a:gd name="connsiteY101" fmla="*/ 0 h 3120373"/>
              <a:gd name="connsiteX102" fmla="*/ 2195098 w 2195098"/>
              <a:gd name="connsiteY102" fmla="*/ 0 h 3120373"/>
              <a:gd name="connsiteX103" fmla="*/ 2195098 w 2195098"/>
              <a:gd name="connsiteY103" fmla="*/ 115569 h 3120373"/>
              <a:gd name="connsiteX104" fmla="*/ 2195098 w 2195098"/>
              <a:gd name="connsiteY104" fmla="*/ 231139 h 3120373"/>
              <a:gd name="connsiteX105" fmla="*/ 2195098 w 2195098"/>
              <a:gd name="connsiteY105" fmla="*/ 346708 h 3120373"/>
              <a:gd name="connsiteX106" fmla="*/ 2195098 w 2195098"/>
              <a:gd name="connsiteY106" fmla="*/ 462278 h 3120373"/>
              <a:gd name="connsiteX0" fmla="*/ 2195098 w 2195098"/>
              <a:gd name="connsiteY0" fmla="*/ 808986 h 3120373"/>
              <a:gd name="connsiteX1" fmla="*/ 2195098 w 2195098"/>
              <a:gd name="connsiteY1" fmla="*/ 924556 h 3120373"/>
              <a:gd name="connsiteX2" fmla="*/ 2195098 w 2195098"/>
              <a:gd name="connsiteY2" fmla="*/ 1040125 h 3120373"/>
              <a:gd name="connsiteX3" fmla="*/ 2195098 w 2195098"/>
              <a:gd name="connsiteY3" fmla="*/ 1155694 h 3120373"/>
              <a:gd name="connsiteX4" fmla="*/ 2195098 w 2195098"/>
              <a:gd name="connsiteY4" fmla="*/ 1271264 h 3120373"/>
              <a:gd name="connsiteX5" fmla="*/ 2195098 w 2195098"/>
              <a:gd name="connsiteY5" fmla="*/ 1386833 h 3120373"/>
              <a:gd name="connsiteX6" fmla="*/ 2195098 w 2195098"/>
              <a:gd name="connsiteY6" fmla="*/ 1502402 h 3120373"/>
              <a:gd name="connsiteX7" fmla="*/ 2195098 w 2195098"/>
              <a:gd name="connsiteY7" fmla="*/ 1617972 h 3120373"/>
              <a:gd name="connsiteX8" fmla="*/ 2195098 w 2195098"/>
              <a:gd name="connsiteY8" fmla="*/ 1733541 h 3120373"/>
              <a:gd name="connsiteX9" fmla="*/ 2195098 w 2195098"/>
              <a:gd name="connsiteY9" fmla="*/ 1849110 h 3120373"/>
              <a:gd name="connsiteX10" fmla="*/ 2195098 w 2195098"/>
              <a:gd name="connsiteY10" fmla="*/ 1964680 h 3120373"/>
              <a:gd name="connsiteX11" fmla="*/ 2195098 w 2195098"/>
              <a:gd name="connsiteY11" fmla="*/ 2080249 h 3120373"/>
              <a:gd name="connsiteX12" fmla="*/ 2195098 w 2195098"/>
              <a:gd name="connsiteY12" fmla="*/ 2195818 h 3120373"/>
              <a:gd name="connsiteX13" fmla="*/ 2195098 w 2195098"/>
              <a:gd name="connsiteY13" fmla="*/ 2311388 h 3120373"/>
              <a:gd name="connsiteX14" fmla="*/ 2195098 w 2195098"/>
              <a:gd name="connsiteY14" fmla="*/ 2426957 h 3120373"/>
              <a:gd name="connsiteX15" fmla="*/ 2195098 w 2195098"/>
              <a:gd name="connsiteY15" fmla="*/ 2542526 h 3120373"/>
              <a:gd name="connsiteX16" fmla="*/ 2195098 w 2195098"/>
              <a:gd name="connsiteY16" fmla="*/ 2658096 h 3120373"/>
              <a:gd name="connsiteX17" fmla="*/ 2195098 w 2195098"/>
              <a:gd name="connsiteY17" fmla="*/ 2773665 h 3120373"/>
              <a:gd name="connsiteX18" fmla="*/ 2195098 w 2195098"/>
              <a:gd name="connsiteY18" fmla="*/ 2889234 h 3120373"/>
              <a:gd name="connsiteX19" fmla="*/ 2195098 w 2195098"/>
              <a:gd name="connsiteY19" fmla="*/ 3004804 h 3120373"/>
              <a:gd name="connsiteX20" fmla="*/ 2195098 w 2195098"/>
              <a:gd name="connsiteY20" fmla="*/ 3120373 h 3120373"/>
              <a:gd name="connsiteX21" fmla="*/ 2113798 w 2195098"/>
              <a:gd name="connsiteY21" fmla="*/ 3120373 h 3120373"/>
              <a:gd name="connsiteX22" fmla="*/ 2032498 w 2195098"/>
              <a:gd name="connsiteY22" fmla="*/ 3120373 h 3120373"/>
              <a:gd name="connsiteX23" fmla="*/ 1951198 w 2195098"/>
              <a:gd name="connsiteY23" fmla="*/ 3120373 h 3120373"/>
              <a:gd name="connsiteX24" fmla="*/ 1869898 w 2195098"/>
              <a:gd name="connsiteY24" fmla="*/ 3120373 h 3120373"/>
              <a:gd name="connsiteX25" fmla="*/ 1788599 w 2195098"/>
              <a:gd name="connsiteY25" fmla="*/ 3120373 h 3120373"/>
              <a:gd name="connsiteX26" fmla="*/ 1707299 w 2195098"/>
              <a:gd name="connsiteY26" fmla="*/ 3120373 h 3120373"/>
              <a:gd name="connsiteX27" fmla="*/ 1625999 w 2195098"/>
              <a:gd name="connsiteY27" fmla="*/ 3120373 h 3120373"/>
              <a:gd name="connsiteX28" fmla="*/ 1544699 w 2195098"/>
              <a:gd name="connsiteY28" fmla="*/ 3120373 h 3120373"/>
              <a:gd name="connsiteX29" fmla="*/ 1463399 w 2195098"/>
              <a:gd name="connsiteY29" fmla="*/ 3120373 h 3120373"/>
              <a:gd name="connsiteX30" fmla="*/ 1382099 w 2195098"/>
              <a:gd name="connsiteY30" fmla="*/ 3120373 h 3120373"/>
              <a:gd name="connsiteX31" fmla="*/ 1300799 w 2195098"/>
              <a:gd name="connsiteY31" fmla="*/ 3120373 h 3120373"/>
              <a:gd name="connsiteX32" fmla="*/ 1219499 w 2195098"/>
              <a:gd name="connsiteY32" fmla="*/ 3120373 h 3120373"/>
              <a:gd name="connsiteX33" fmla="*/ 1138199 w 2195098"/>
              <a:gd name="connsiteY33" fmla="*/ 3120373 h 3120373"/>
              <a:gd name="connsiteX34" fmla="*/ 1056899 w 2195098"/>
              <a:gd name="connsiteY34" fmla="*/ 3120373 h 3120373"/>
              <a:gd name="connsiteX35" fmla="*/ 975599 w 2195098"/>
              <a:gd name="connsiteY35" fmla="*/ 3120373 h 3120373"/>
              <a:gd name="connsiteX36" fmla="*/ 894299 w 2195098"/>
              <a:gd name="connsiteY36" fmla="*/ 3120373 h 3120373"/>
              <a:gd name="connsiteX37" fmla="*/ 812999 w 2195098"/>
              <a:gd name="connsiteY37" fmla="*/ 3120373 h 3120373"/>
              <a:gd name="connsiteX38" fmla="*/ 731699 w 2195098"/>
              <a:gd name="connsiteY38" fmla="*/ 3120373 h 3120373"/>
              <a:gd name="connsiteX39" fmla="*/ 650399 w 2195098"/>
              <a:gd name="connsiteY39" fmla="*/ 3120373 h 3120373"/>
              <a:gd name="connsiteX40" fmla="*/ 569099 w 2195098"/>
              <a:gd name="connsiteY40" fmla="*/ 3120373 h 3120373"/>
              <a:gd name="connsiteX41" fmla="*/ 487799 w 2195098"/>
              <a:gd name="connsiteY41" fmla="*/ 3120373 h 3120373"/>
              <a:gd name="connsiteX42" fmla="*/ 406499 w 2195098"/>
              <a:gd name="connsiteY42" fmla="*/ 3120373 h 3120373"/>
              <a:gd name="connsiteX43" fmla="*/ 325199 w 2195098"/>
              <a:gd name="connsiteY43" fmla="*/ 3120373 h 3120373"/>
              <a:gd name="connsiteX44" fmla="*/ 243900 w 2195098"/>
              <a:gd name="connsiteY44" fmla="*/ 3120373 h 3120373"/>
              <a:gd name="connsiteX45" fmla="*/ 162600 w 2195098"/>
              <a:gd name="connsiteY45" fmla="*/ 3120373 h 3120373"/>
              <a:gd name="connsiteX46" fmla="*/ 813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3004804 h 3120373"/>
              <a:gd name="connsiteX49" fmla="*/ 0 w 2195098"/>
              <a:gd name="connsiteY49" fmla="*/ 2889234 h 3120373"/>
              <a:gd name="connsiteX50" fmla="*/ 0 w 2195098"/>
              <a:gd name="connsiteY50" fmla="*/ 2773665 h 3120373"/>
              <a:gd name="connsiteX51" fmla="*/ 0 w 2195098"/>
              <a:gd name="connsiteY51" fmla="*/ 2658096 h 3120373"/>
              <a:gd name="connsiteX52" fmla="*/ 0 w 2195098"/>
              <a:gd name="connsiteY52" fmla="*/ 2542526 h 3120373"/>
              <a:gd name="connsiteX53" fmla="*/ 0 w 2195098"/>
              <a:gd name="connsiteY53" fmla="*/ 2426957 h 3120373"/>
              <a:gd name="connsiteX54" fmla="*/ 0 w 2195098"/>
              <a:gd name="connsiteY54" fmla="*/ 2311388 h 3120373"/>
              <a:gd name="connsiteX55" fmla="*/ 0 w 2195098"/>
              <a:gd name="connsiteY55" fmla="*/ 2195818 h 3120373"/>
              <a:gd name="connsiteX56" fmla="*/ 0 w 2195098"/>
              <a:gd name="connsiteY56" fmla="*/ 2080249 h 3120373"/>
              <a:gd name="connsiteX57" fmla="*/ 0 w 2195098"/>
              <a:gd name="connsiteY57" fmla="*/ 1964680 h 3120373"/>
              <a:gd name="connsiteX58" fmla="*/ 0 w 2195098"/>
              <a:gd name="connsiteY58" fmla="*/ 1849110 h 3120373"/>
              <a:gd name="connsiteX59" fmla="*/ 0 w 2195098"/>
              <a:gd name="connsiteY59" fmla="*/ 1733541 h 3120373"/>
              <a:gd name="connsiteX60" fmla="*/ 0 w 2195098"/>
              <a:gd name="connsiteY60" fmla="*/ 1617971 h 3120373"/>
              <a:gd name="connsiteX61" fmla="*/ 0 w 2195098"/>
              <a:gd name="connsiteY61" fmla="*/ 1502402 h 3120373"/>
              <a:gd name="connsiteX62" fmla="*/ 0 w 2195098"/>
              <a:gd name="connsiteY62" fmla="*/ 1386832 h 3120373"/>
              <a:gd name="connsiteX63" fmla="*/ 0 w 2195098"/>
              <a:gd name="connsiteY63" fmla="*/ 1271263 h 3120373"/>
              <a:gd name="connsiteX64" fmla="*/ 0 w 2195098"/>
              <a:gd name="connsiteY64" fmla="*/ 1155693 h 3120373"/>
              <a:gd name="connsiteX65" fmla="*/ 0 w 2195098"/>
              <a:gd name="connsiteY65" fmla="*/ 1040124 h 3120373"/>
              <a:gd name="connsiteX66" fmla="*/ 0 w 2195098"/>
              <a:gd name="connsiteY66" fmla="*/ 924555 h 3120373"/>
              <a:gd name="connsiteX67" fmla="*/ 0 w 2195098"/>
              <a:gd name="connsiteY67" fmla="*/ 808985 h 3120373"/>
              <a:gd name="connsiteX68" fmla="*/ 0 w 2195098"/>
              <a:gd name="connsiteY68" fmla="*/ 693416 h 3120373"/>
              <a:gd name="connsiteX69" fmla="*/ 0 w 2195098"/>
              <a:gd name="connsiteY69" fmla="*/ 577847 h 3120373"/>
              <a:gd name="connsiteX70" fmla="*/ 0 w 2195098"/>
              <a:gd name="connsiteY70" fmla="*/ 462277 h 3120373"/>
              <a:gd name="connsiteX71" fmla="*/ 0 w 2195098"/>
              <a:gd name="connsiteY71" fmla="*/ 346708 h 3120373"/>
              <a:gd name="connsiteX72" fmla="*/ 0 w 2195098"/>
              <a:gd name="connsiteY72" fmla="*/ 231139 h 3120373"/>
              <a:gd name="connsiteX73" fmla="*/ 0 w 2195098"/>
              <a:gd name="connsiteY73" fmla="*/ 115569 h 3120373"/>
              <a:gd name="connsiteX74" fmla="*/ 0 w 2195098"/>
              <a:gd name="connsiteY74" fmla="*/ 0 h 3120373"/>
              <a:gd name="connsiteX75" fmla="*/ 81300 w 2195098"/>
              <a:gd name="connsiteY75" fmla="*/ 0 h 3120373"/>
              <a:gd name="connsiteX76" fmla="*/ 162600 w 2195098"/>
              <a:gd name="connsiteY76" fmla="*/ 0 h 3120373"/>
              <a:gd name="connsiteX77" fmla="*/ 243900 w 2195098"/>
              <a:gd name="connsiteY77" fmla="*/ 0 h 3120373"/>
              <a:gd name="connsiteX78" fmla="*/ 325199 w 2195098"/>
              <a:gd name="connsiteY78" fmla="*/ 0 h 3120373"/>
              <a:gd name="connsiteX79" fmla="*/ 406499 w 2195098"/>
              <a:gd name="connsiteY79" fmla="*/ 0 h 3120373"/>
              <a:gd name="connsiteX80" fmla="*/ 487799 w 2195098"/>
              <a:gd name="connsiteY80" fmla="*/ 0 h 3120373"/>
              <a:gd name="connsiteX81" fmla="*/ 569099 w 2195098"/>
              <a:gd name="connsiteY81" fmla="*/ 0 h 3120373"/>
              <a:gd name="connsiteX82" fmla="*/ 650399 w 2195098"/>
              <a:gd name="connsiteY82" fmla="*/ 0 h 3120373"/>
              <a:gd name="connsiteX83" fmla="*/ 731699 w 2195098"/>
              <a:gd name="connsiteY83" fmla="*/ 0 h 3120373"/>
              <a:gd name="connsiteX84" fmla="*/ 812999 w 2195098"/>
              <a:gd name="connsiteY84" fmla="*/ 0 h 3120373"/>
              <a:gd name="connsiteX85" fmla="*/ 894299 w 2195098"/>
              <a:gd name="connsiteY85" fmla="*/ 0 h 3120373"/>
              <a:gd name="connsiteX86" fmla="*/ 975599 w 2195098"/>
              <a:gd name="connsiteY86" fmla="*/ 0 h 3120373"/>
              <a:gd name="connsiteX87" fmla="*/ 1056899 w 2195098"/>
              <a:gd name="connsiteY87" fmla="*/ 0 h 3120373"/>
              <a:gd name="connsiteX88" fmla="*/ 1138199 w 2195098"/>
              <a:gd name="connsiteY88" fmla="*/ 0 h 3120373"/>
              <a:gd name="connsiteX89" fmla="*/ 1219499 w 2195098"/>
              <a:gd name="connsiteY89" fmla="*/ 0 h 3120373"/>
              <a:gd name="connsiteX90" fmla="*/ 1300799 w 2195098"/>
              <a:gd name="connsiteY90" fmla="*/ 0 h 3120373"/>
              <a:gd name="connsiteX91" fmla="*/ 1382099 w 2195098"/>
              <a:gd name="connsiteY91" fmla="*/ 0 h 3120373"/>
              <a:gd name="connsiteX92" fmla="*/ 1463399 w 2195098"/>
              <a:gd name="connsiteY92" fmla="*/ 0 h 3120373"/>
              <a:gd name="connsiteX93" fmla="*/ 1544699 w 2195098"/>
              <a:gd name="connsiteY93" fmla="*/ 0 h 3120373"/>
              <a:gd name="connsiteX94" fmla="*/ 1625999 w 2195098"/>
              <a:gd name="connsiteY94" fmla="*/ 0 h 3120373"/>
              <a:gd name="connsiteX95" fmla="*/ 1707299 w 2195098"/>
              <a:gd name="connsiteY95" fmla="*/ 0 h 3120373"/>
              <a:gd name="connsiteX96" fmla="*/ 1788599 w 2195098"/>
              <a:gd name="connsiteY96" fmla="*/ 0 h 3120373"/>
              <a:gd name="connsiteX97" fmla="*/ 1869898 w 2195098"/>
              <a:gd name="connsiteY97" fmla="*/ 0 h 3120373"/>
              <a:gd name="connsiteX98" fmla="*/ 1951198 w 2195098"/>
              <a:gd name="connsiteY98" fmla="*/ 0 h 3120373"/>
              <a:gd name="connsiteX99" fmla="*/ 2032498 w 2195098"/>
              <a:gd name="connsiteY99" fmla="*/ 0 h 3120373"/>
              <a:gd name="connsiteX100" fmla="*/ 2113798 w 2195098"/>
              <a:gd name="connsiteY100" fmla="*/ 0 h 3120373"/>
              <a:gd name="connsiteX101" fmla="*/ 2195098 w 2195098"/>
              <a:gd name="connsiteY101" fmla="*/ 0 h 3120373"/>
              <a:gd name="connsiteX102" fmla="*/ 2195098 w 2195098"/>
              <a:gd name="connsiteY102" fmla="*/ 115569 h 3120373"/>
              <a:gd name="connsiteX103" fmla="*/ 2195098 w 2195098"/>
              <a:gd name="connsiteY103" fmla="*/ 231139 h 3120373"/>
              <a:gd name="connsiteX104" fmla="*/ 2195098 w 2195098"/>
              <a:gd name="connsiteY104" fmla="*/ 346708 h 3120373"/>
              <a:gd name="connsiteX105" fmla="*/ 2195098 w 2195098"/>
              <a:gd name="connsiteY105" fmla="*/ 462278 h 3120373"/>
              <a:gd name="connsiteX0" fmla="*/ 2195098 w 2195098"/>
              <a:gd name="connsiteY0" fmla="*/ 924556 h 3120373"/>
              <a:gd name="connsiteX1" fmla="*/ 2195098 w 2195098"/>
              <a:gd name="connsiteY1" fmla="*/ 1040125 h 3120373"/>
              <a:gd name="connsiteX2" fmla="*/ 2195098 w 2195098"/>
              <a:gd name="connsiteY2" fmla="*/ 1155694 h 3120373"/>
              <a:gd name="connsiteX3" fmla="*/ 2195098 w 2195098"/>
              <a:gd name="connsiteY3" fmla="*/ 1271264 h 3120373"/>
              <a:gd name="connsiteX4" fmla="*/ 2195098 w 2195098"/>
              <a:gd name="connsiteY4" fmla="*/ 1386833 h 3120373"/>
              <a:gd name="connsiteX5" fmla="*/ 2195098 w 2195098"/>
              <a:gd name="connsiteY5" fmla="*/ 1502402 h 3120373"/>
              <a:gd name="connsiteX6" fmla="*/ 2195098 w 2195098"/>
              <a:gd name="connsiteY6" fmla="*/ 1617972 h 3120373"/>
              <a:gd name="connsiteX7" fmla="*/ 2195098 w 2195098"/>
              <a:gd name="connsiteY7" fmla="*/ 1733541 h 3120373"/>
              <a:gd name="connsiteX8" fmla="*/ 2195098 w 2195098"/>
              <a:gd name="connsiteY8" fmla="*/ 1849110 h 3120373"/>
              <a:gd name="connsiteX9" fmla="*/ 2195098 w 2195098"/>
              <a:gd name="connsiteY9" fmla="*/ 1964680 h 3120373"/>
              <a:gd name="connsiteX10" fmla="*/ 2195098 w 2195098"/>
              <a:gd name="connsiteY10" fmla="*/ 2080249 h 3120373"/>
              <a:gd name="connsiteX11" fmla="*/ 2195098 w 2195098"/>
              <a:gd name="connsiteY11" fmla="*/ 2195818 h 3120373"/>
              <a:gd name="connsiteX12" fmla="*/ 2195098 w 2195098"/>
              <a:gd name="connsiteY12" fmla="*/ 2311388 h 3120373"/>
              <a:gd name="connsiteX13" fmla="*/ 2195098 w 2195098"/>
              <a:gd name="connsiteY13" fmla="*/ 2426957 h 3120373"/>
              <a:gd name="connsiteX14" fmla="*/ 2195098 w 2195098"/>
              <a:gd name="connsiteY14" fmla="*/ 2542526 h 3120373"/>
              <a:gd name="connsiteX15" fmla="*/ 2195098 w 2195098"/>
              <a:gd name="connsiteY15" fmla="*/ 2658096 h 3120373"/>
              <a:gd name="connsiteX16" fmla="*/ 2195098 w 2195098"/>
              <a:gd name="connsiteY16" fmla="*/ 2773665 h 3120373"/>
              <a:gd name="connsiteX17" fmla="*/ 2195098 w 2195098"/>
              <a:gd name="connsiteY17" fmla="*/ 2889234 h 3120373"/>
              <a:gd name="connsiteX18" fmla="*/ 2195098 w 2195098"/>
              <a:gd name="connsiteY18" fmla="*/ 3004804 h 3120373"/>
              <a:gd name="connsiteX19" fmla="*/ 2195098 w 2195098"/>
              <a:gd name="connsiteY19" fmla="*/ 3120373 h 3120373"/>
              <a:gd name="connsiteX20" fmla="*/ 2113798 w 2195098"/>
              <a:gd name="connsiteY20" fmla="*/ 3120373 h 3120373"/>
              <a:gd name="connsiteX21" fmla="*/ 2032498 w 2195098"/>
              <a:gd name="connsiteY21" fmla="*/ 3120373 h 3120373"/>
              <a:gd name="connsiteX22" fmla="*/ 1951198 w 2195098"/>
              <a:gd name="connsiteY22" fmla="*/ 3120373 h 3120373"/>
              <a:gd name="connsiteX23" fmla="*/ 1869898 w 2195098"/>
              <a:gd name="connsiteY23" fmla="*/ 3120373 h 3120373"/>
              <a:gd name="connsiteX24" fmla="*/ 1788599 w 2195098"/>
              <a:gd name="connsiteY24" fmla="*/ 3120373 h 3120373"/>
              <a:gd name="connsiteX25" fmla="*/ 1707299 w 2195098"/>
              <a:gd name="connsiteY25" fmla="*/ 3120373 h 3120373"/>
              <a:gd name="connsiteX26" fmla="*/ 1625999 w 2195098"/>
              <a:gd name="connsiteY26" fmla="*/ 3120373 h 3120373"/>
              <a:gd name="connsiteX27" fmla="*/ 1544699 w 2195098"/>
              <a:gd name="connsiteY27" fmla="*/ 3120373 h 3120373"/>
              <a:gd name="connsiteX28" fmla="*/ 1463399 w 2195098"/>
              <a:gd name="connsiteY28" fmla="*/ 3120373 h 3120373"/>
              <a:gd name="connsiteX29" fmla="*/ 1382099 w 2195098"/>
              <a:gd name="connsiteY29" fmla="*/ 3120373 h 3120373"/>
              <a:gd name="connsiteX30" fmla="*/ 1300799 w 2195098"/>
              <a:gd name="connsiteY30" fmla="*/ 3120373 h 3120373"/>
              <a:gd name="connsiteX31" fmla="*/ 1219499 w 2195098"/>
              <a:gd name="connsiteY31" fmla="*/ 3120373 h 3120373"/>
              <a:gd name="connsiteX32" fmla="*/ 1138199 w 2195098"/>
              <a:gd name="connsiteY32" fmla="*/ 3120373 h 3120373"/>
              <a:gd name="connsiteX33" fmla="*/ 1056899 w 2195098"/>
              <a:gd name="connsiteY33" fmla="*/ 3120373 h 3120373"/>
              <a:gd name="connsiteX34" fmla="*/ 975599 w 2195098"/>
              <a:gd name="connsiteY34" fmla="*/ 3120373 h 3120373"/>
              <a:gd name="connsiteX35" fmla="*/ 894299 w 2195098"/>
              <a:gd name="connsiteY35" fmla="*/ 3120373 h 3120373"/>
              <a:gd name="connsiteX36" fmla="*/ 812999 w 2195098"/>
              <a:gd name="connsiteY36" fmla="*/ 3120373 h 3120373"/>
              <a:gd name="connsiteX37" fmla="*/ 731699 w 2195098"/>
              <a:gd name="connsiteY37" fmla="*/ 3120373 h 3120373"/>
              <a:gd name="connsiteX38" fmla="*/ 650399 w 2195098"/>
              <a:gd name="connsiteY38" fmla="*/ 3120373 h 3120373"/>
              <a:gd name="connsiteX39" fmla="*/ 569099 w 2195098"/>
              <a:gd name="connsiteY39" fmla="*/ 3120373 h 3120373"/>
              <a:gd name="connsiteX40" fmla="*/ 487799 w 2195098"/>
              <a:gd name="connsiteY40" fmla="*/ 3120373 h 3120373"/>
              <a:gd name="connsiteX41" fmla="*/ 406499 w 2195098"/>
              <a:gd name="connsiteY41" fmla="*/ 3120373 h 3120373"/>
              <a:gd name="connsiteX42" fmla="*/ 325199 w 2195098"/>
              <a:gd name="connsiteY42" fmla="*/ 3120373 h 3120373"/>
              <a:gd name="connsiteX43" fmla="*/ 243900 w 2195098"/>
              <a:gd name="connsiteY43" fmla="*/ 3120373 h 3120373"/>
              <a:gd name="connsiteX44" fmla="*/ 162600 w 2195098"/>
              <a:gd name="connsiteY44" fmla="*/ 3120373 h 3120373"/>
              <a:gd name="connsiteX45" fmla="*/ 813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3004804 h 3120373"/>
              <a:gd name="connsiteX48" fmla="*/ 0 w 2195098"/>
              <a:gd name="connsiteY48" fmla="*/ 2889234 h 3120373"/>
              <a:gd name="connsiteX49" fmla="*/ 0 w 2195098"/>
              <a:gd name="connsiteY49" fmla="*/ 2773665 h 3120373"/>
              <a:gd name="connsiteX50" fmla="*/ 0 w 2195098"/>
              <a:gd name="connsiteY50" fmla="*/ 2658096 h 3120373"/>
              <a:gd name="connsiteX51" fmla="*/ 0 w 2195098"/>
              <a:gd name="connsiteY51" fmla="*/ 2542526 h 3120373"/>
              <a:gd name="connsiteX52" fmla="*/ 0 w 2195098"/>
              <a:gd name="connsiteY52" fmla="*/ 2426957 h 3120373"/>
              <a:gd name="connsiteX53" fmla="*/ 0 w 2195098"/>
              <a:gd name="connsiteY53" fmla="*/ 2311388 h 3120373"/>
              <a:gd name="connsiteX54" fmla="*/ 0 w 2195098"/>
              <a:gd name="connsiteY54" fmla="*/ 2195818 h 3120373"/>
              <a:gd name="connsiteX55" fmla="*/ 0 w 2195098"/>
              <a:gd name="connsiteY55" fmla="*/ 2080249 h 3120373"/>
              <a:gd name="connsiteX56" fmla="*/ 0 w 2195098"/>
              <a:gd name="connsiteY56" fmla="*/ 1964680 h 3120373"/>
              <a:gd name="connsiteX57" fmla="*/ 0 w 2195098"/>
              <a:gd name="connsiteY57" fmla="*/ 1849110 h 3120373"/>
              <a:gd name="connsiteX58" fmla="*/ 0 w 2195098"/>
              <a:gd name="connsiteY58" fmla="*/ 1733541 h 3120373"/>
              <a:gd name="connsiteX59" fmla="*/ 0 w 2195098"/>
              <a:gd name="connsiteY59" fmla="*/ 1617971 h 3120373"/>
              <a:gd name="connsiteX60" fmla="*/ 0 w 2195098"/>
              <a:gd name="connsiteY60" fmla="*/ 1502402 h 3120373"/>
              <a:gd name="connsiteX61" fmla="*/ 0 w 2195098"/>
              <a:gd name="connsiteY61" fmla="*/ 1386832 h 3120373"/>
              <a:gd name="connsiteX62" fmla="*/ 0 w 2195098"/>
              <a:gd name="connsiteY62" fmla="*/ 1271263 h 3120373"/>
              <a:gd name="connsiteX63" fmla="*/ 0 w 2195098"/>
              <a:gd name="connsiteY63" fmla="*/ 1155693 h 3120373"/>
              <a:gd name="connsiteX64" fmla="*/ 0 w 2195098"/>
              <a:gd name="connsiteY64" fmla="*/ 1040124 h 3120373"/>
              <a:gd name="connsiteX65" fmla="*/ 0 w 2195098"/>
              <a:gd name="connsiteY65" fmla="*/ 924555 h 3120373"/>
              <a:gd name="connsiteX66" fmla="*/ 0 w 2195098"/>
              <a:gd name="connsiteY66" fmla="*/ 808985 h 3120373"/>
              <a:gd name="connsiteX67" fmla="*/ 0 w 2195098"/>
              <a:gd name="connsiteY67" fmla="*/ 693416 h 3120373"/>
              <a:gd name="connsiteX68" fmla="*/ 0 w 2195098"/>
              <a:gd name="connsiteY68" fmla="*/ 577847 h 3120373"/>
              <a:gd name="connsiteX69" fmla="*/ 0 w 2195098"/>
              <a:gd name="connsiteY69" fmla="*/ 462277 h 3120373"/>
              <a:gd name="connsiteX70" fmla="*/ 0 w 2195098"/>
              <a:gd name="connsiteY70" fmla="*/ 346708 h 3120373"/>
              <a:gd name="connsiteX71" fmla="*/ 0 w 2195098"/>
              <a:gd name="connsiteY71" fmla="*/ 231139 h 3120373"/>
              <a:gd name="connsiteX72" fmla="*/ 0 w 2195098"/>
              <a:gd name="connsiteY72" fmla="*/ 115569 h 3120373"/>
              <a:gd name="connsiteX73" fmla="*/ 0 w 2195098"/>
              <a:gd name="connsiteY73" fmla="*/ 0 h 3120373"/>
              <a:gd name="connsiteX74" fmla="*/ 81300 w 2195098"/>
              <a:gd name="connsiteY74" fmla="*/ 0 h 3120373"/>
              <a:gd name="connsiteX75" fmla="*/ 162600 w 2195098"/>
              <a:gd name="connsiteY75" fmla="*/ 0 h 3120373"/>
              <a:gd name="connsiteX76" fmla="*/ 243900 w 2195098"/>
              <a:gd name="connsiteY76" fmla="*/ 0 h 3120373"/>
              <a:gd name="connsiteX77" fmla="*/ 325199 w 2195098"/>
              <a:gd name="connsiteY77" fmla="*/ 0 h 3120373"/>
              <a:gd name="connsiteX78" fmla="*/ 406499 w 2195098"/>
              <a:gd name="connsiteY78" fmla="*/ 0 h 3120373"/>
              <a:gd name="connsiteX79" fmla="*/ 487799 w 2195098"/>
              <a:gd name="connsiteY79" fmla="*/ 0 h 3120373"/>
              <a:gd name="connsiteX80" fmla="*/ 569099 w 2195098"/>
              <a:gd name="connsiteY80" fmla="*/ 0 h 3120373"/>
              <a:gd name="connsiteX81" fmla="*/ 650399 w 2195098"/>
              <a:gd name="connsiteY81" fmla="*/ 0 h 3120373"/>
              <a:gd name="connsiteX82" fmla="*/ 731699 w 2195098"/>
              <a:gd name="connsiteY82" fmla="*/ 0 h 3120373"/>
              <a:gd name="connsiteX83" fmla="*/ 812999 w 2195098"/>
              <a:gd name="connsiteY83" fmla="*/ 0 h 3120373"/>
              <a:gd name="connsiteX84" fmla="*/ 894299 w 2195098"/>
              <a:gd name="connsiteY84" fmla="*/ 0 h 3120373"/>
              <a:gd name="connsiteX85" fmla="*/ 975599 w 2195098"/>
              <a:gd name="connsiteY85" fmla="*/ 0 h 3120373"/>
              <a:gd name="connsiteX86" fmla="*/ 1056899 w 2195098"/>
              <a:gd name="connsiteY86" fmla="*/ 0 h 3120373"/>
              <a:gd name="connsiteX87" fmla="*/ 1138199 w 2195098"/>
              <a:gd name="connsiteY87" fmla="*/ 0 h 3120373"/>
              <a:gd name="connsiteX88" fmla="*/ 1219499 w 2195098"/>
              <a:gd name="connsiteY88" fmla="*/ 0 h 3120373"/>
              <a:gd name="connsiteX89" fmla="*/ 1300799 w 2195098"/>
              <a:gd name="connsiteY89" fmla="*/ 0 h 3120373"/>
              <a:gd name="connsiteX90" fmla="*/ 1382099 w 2195098"/>
              <a:gd name="connsiteY90" fmla="*/ 0 h 3120373"/>
              <a:gd name="connsiteX91" fmla="*/ 1463399 w 2195098"/>
              <a:gd name="connsiteY91" fmla="*/ 0 h 3120373"/>
              <a:gd name="connsiteX92" fmla="*/ 1544699 w 2195098"/>
              <a:gd name="connsiteY92" fmla="*/ 0 h 3120373"/>
              <a:gd name="connsiteX93" fmla="*/ 1625999 w 2195098"/>
              <a:gd name="connsiteY93" fmla="*/ 0 h 3120373"/>
              <a:gd name="connsiteX94" fmla="*/ 1707299 w 2195098"/>
              <a:gd name="connsiteY94" fmla="*/ 0 h 3120373"/>
              <a:gd name="connsiteX95" fmla="*/ 1788599 w 2195098"/>
              <a:gd name="connsiteY95" fmla="*/ 0 h 3120373"/>
              <a:gd name="connsiteX96" fmla="*/ 1869898 w 2195098"/>
              <a:gd name="connsiteY96" fmla="*/ 0 h 3120373"/>
              <a:gd name="connsiteX97" fmla="*/ 1951198 w 2195098"/>
              <a:gd name="connsiteY97" fmla="*/ 0 h 3120373"/>
              <a:gd name="connsiteX98" fmla="*/ 2032498 w 2195098"/>
              <a:gd name="connsiteY98" fmla="*/ 0 h 3120373"/>
              <a:gd name="connsiteX99" fmla="*/ 2113798 w 2195098"/>
              <a:gd name="connsiteY99" fmla="*/ 0 h 3120373"/>
              <a:gd name="connsiteX100" fmla="*/ 2195098 w 2195098"/>
              <a:gd name="connsiteY100" fmla="*/ 0 h 3120373"/>
              <a:gd name="connsiteX101" fmla="*/ 2195098 w 2195098"/>
              <a:gd name="connsiteY101" fmla="*/ 115569 h 3120373"/>
              <a:gd name="connsiteX102" fmla="*/ 2195098 w 2195098"/>
              <a:gd name="connsiteY102" fmla="*/ 231139 h 3120373"/>
              <a:gd name="connsiteX103" fmla="*/ 2195098 w 2195098"/>
              <a:gd name="connsiteY103" fmla="*/ 346708 h 3120373"/>
              <a:gd name="connsiteX104" fmla="*/ 2195098 w 2195098"/>
              <a:gd name="connsiteY104" fmla="*/ 462278 h 3120373"/>
              <a:gd name="connsiteX0" fmla="*/ 2195098 w 2195098"/>
              <a:gd name="connsiteY0" fmla="*/ 1040125 h 3120373"/>
              <a:gd name="connsiteX1" fmla="*/ 2195098 w 2195098"/>
              <a:gd name="connsiteY1" fmla="*/ 1155694 h 3120373"/>
              <a:gd name="connsiteX2" fmla="*/ 2195098 w 2195098"/>
              <a:gd name="connsiteY2" fmla="*/ 1271264 h 3120373"/>
              <a:gd name="connsiteX3" fmla="*/ 2195098 w 2195098"/>
              <a:gd name="connsiteY3" fmla="*/ 1386833 h 3120373"/>
              <a:gd name="connsiteX4" fmla="*/ 2195098 w 2195098"/>
              <a:gd name="connsiteY4" fmla="*/ 1502402 h 3120373"/>
              <a:gd name="connsiteX5" fmla="*/ 2195098 w 2195098"/>
              <a:gd name="connsiteY5" fmla="*/ 1617972 h 3120373"/>
              <a:gd name="connsiteX6" fmla="*/ 2195098 w 2195098"/>
              <a:gd name="connsiteY6" fmla="*/ 1733541 h 3120373"/>
              <a:gd name="connsiteX7" fmla="*/ 2195098 w 2195098"/>
              <a:gd name="connsiteY7" fmla="*/ 1849110 h 3120373"/>
              <a:gd name="connsiteX8" fmla="*/ 2195098 w 2195098"/>
              <a:gd name="connsiteY8" fmla="*/ 1964680 h 3120373"/>
              <a:gd name="connsiteX9" fmla="*/ 2195098 w 2195098"/>
              <a:gd name="connsiteY9" fmla="*/ 2080249 h 3120373"/>
              <a:gd name="connsiteX10" fmla="*/ 2195098 w 2195098"/>
              <a:gd name="connsiteY10" fmla="*/ 2195818 h 3120373"/>
              <a:gd name="connsiteX11" fmla="*/ 2195098 w 2195098"/>
              <a:gd name="connsiteY11" fmla="*/ 2311388 h 3120373"/>
              <a:gd name="connsiteX12" fmla="*/ 2195098 w 2195098"/>
              <a:gd name="connsiteY12" fmla="*/ 2426957 h 3120373"/>
              <a:gd name="connsiteX13" fmla="*/ 2195098 w 2195098"/>
              <a:gd name="connsiteY13" fmla="*/ 2542526 h 3120373"/>
              <a:gd name="connsiteX14" fmla="*/ 2195098 w 2195098"/>
              <a:gd name="connsiteY14" fmla="*/ 2658096 h 3120373"/>
              <a:gd name="connsiteX15" fmla="*/ 2195098 w 2195098"/>
              <a:gd name="connsiteY15" fmla="*/ 2773665 h 3120373"/>
              <a:gd name="connsiteX16" fmla="*/ 2195098 w 2195098"/>
              <a:gd name="connsiteY16" fmla="*/ 2889234 h 3120373"/>
              <a:gd name="connsiteX17" fmla="*/ 2195098 w 2195098"/>
              <a:gd name="connsiteY17" fmla="*/ 3004804 h 3120373"/>
              <a:gd name="connsiteX18" fmla="*/ 2195098 w 2195098"/>
              <a:gd name="connsiteY18" fmla="*/ 3120373 h 3120373"/>
              <a:gd name="connsiteX19" fmla="*/ 2113798 w 2195098"/>
              <a:gd name="connsiteY19" fmla="*/ 3120373 h 3120373"/>
              <a:gd name="connsiteX20" fmla="*/ 2032498 w 2195098"/>
              <a:gd name="connsiteY20" fmla="*/ 3120373 h 3120373"/>
              <a:gd name="connsiteX21" fmla="*/ 1951198 w 2195098"/>
              <a:gd name="connsiteY21" fmla="*/ 3120373 h 3120373"/>
              <a:gd name="connsiteX22" fmla="*/ 1869898 w 2195098"/>
              <a:gd name="connsiteY22" fmla="*/ 3120373 h 3120373"/>
              <a:gd name="connsiteX23" fmla="*/ 1788599 w 2195098"/>
              <a:gd name="connsiteY23" fmla="*/ 3120373 h 3120373"/>
              <a:gd name="connsiteX24" fmla="*/ 1707299 w 2195098"/>
              <a:gd name="connsiteY24" fmla="*/ 3120373 h 3120373"/>
              <a:gd name="connsiteX25" fmla="*/ 1625999 w 2195098"/>
              <a:gd name="connsiteY25" fmla="*/ 3120373 h 3120373"/>
              <a:gd name="connsiteX26" fmla="*/ 1544699 w 2195098"/>
              <a:gd name="connsiteY26" fmla="*/ 3120373 h 3120373"/>
              <a:gd name="connsiteX27" fmla="*/ 1463399 w 2195098"/>
              <a:gd name="connsiteY27" fmla="*/ 3120373 h 3120373"/>
              <a:gd name="connsiteX28" fmla="*/ 1382099 w 2195098"/>
              <a:gd name="connsiteY28" fmla="*/ 3120373 h 3120373"/>
              <a:gd name="connsiteX29" fmla="*/ 1300799 w 2195098"/>
              <a:gd name="connsiteY29" fmla="*/ 3120373 h 3120373"/>
              <a:gd name="connsiteX30" fmla="*/ 1219499 w 2195098"/>
              <a:gd name="connsiteY30" fmla="*/ 3120373 h 3120373"/>
              <a:gd name="connsiteX31" fmla="*/ 1138199 w 2195098"/>
              <a:gd name="connsiteY31" fmla="*/ 3120373 h 3120373"/>
              <a:gd name="connsiteX32" fmla="*/ 1056899 w 2195098"/>
              <a:gd name="connsiteY32" fmla="*/ 3120373 h 3120373"/>
              <a:gd name="connsiteX33" fmla="*/ 975599 w 2195098"/>
              <a:gd name="connsiteY33" fmla="*/ 3120373 h 3120373"/>
              <a:gd name="connsiteX34" fmla="*/ 894299 w 2195098"/>
              <a:gd name="connsiteY34" fmla="*/ 3120373 h 3120373"/>
              <a:gd name="connsiteX35" fmla="*/ 812999 w 2195098"/>
              <a:gd name="connsiteY35" fmla="*/ 3120373 h 3120373"/>
              <a:gd name="connsiteX36" fmla="*/ 731699 w 2195098"/>
              <a:gd name="connsiteY36" fmla="*/ 3120373 h 3120373"/>
              <a:gd name="connsiteX37" fmla="*/ 650399 w 2195098"/>
              <a:gd name="connsiteY37" fmla="*/ 3120373 h 3120373"/>
              <a:gd name="connsiteX38" fmla="*/ 569099 w 2195098"/>
              <a:gd name="connsiteY38" fmla="*/ 3120373 h 3120373"/>
              <a:gd name="connsiteX39" fmla="*/ 487799 w 2195098"/>
              <a:gd name="connsiteY39" fmla="*/ 3120373 h 3120373"/>
              <a:gd name="connsiteX40" fmla="*/ 406499 w 2195098"/>
              <a:gd name="connsiteY40" fmla="*/ 3120373 h 3120373"/>
              <a:gd name="connsiteX41" fmla="*/ 325199 w 2195098"/>
              <a:gd name="connsiteY41" fmla="*/ 3120373 h 3120373"/>
              <a:gd name="connsiteX42" fmla="*/ 243900 w 2195098"/>
              <a:gd name="connsiteY42" fmla="*/ 3120373 h 3120373"/>
              <a:gd name="connsiteX43" fmla="*/ 162600 w 2195098"/>
              <a:gd name="connsiteY43" fmla="*/ 3120373 h 3120373"/>
              <a:gd name="connsiteX44" fmla="*/ 813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3004804 h 3120373"/>
              <a:gd name="connsiteX47" fmla="*/ 0 w 2195098"/>
              <a:gd name="connsiteY47" fmla="*/ 2889234 h 3120373"/>
              <a:gd name="connsiteX48" fmla="*/ 0 w 2195098"/>
              <a:gd name="connsiteY48" fmla="*/ 2773665 h 3120373"/>
              <a:gd name="connsiteX49" fmla="*/ 0 w 2195098"/>
              <a:gd name="connsiteY49" fmla="*/ 2658096 h 3120373"/>
              <a:gd name="connsiteX50" fmla="*/ 0 w 2195098"/>
              <a:gd name="connsiteY50" fmla="*/ 2542526 h 3120373"/>
              <a:gd name="connsiteX51" fmla="*/ 0 w 2195098"/>
              <a:gd name="connsiteY51" fmla="*/ 2426957 h 3120373"/>
              <a:gd name="connsiteX52" fmla="*/ 0 w 2195098"/>
              <a:gd name="connsiteY52" fmla="*/ 2311388 h 3120373"/>
              <a:gd name="connsiteX53" fmla="*/ 0 w 2195098"/>
              <a:gd name="connsiteY53" fmla="*/ 2195818 h 3120373"/>
              <a:gd name="connsiteX54" fmla="*/ 0 w 2195098"/>
              <a:gd name="connsiteY54" fmla="*/ 2080249 h 3120373"/>
              <a:gd name="connsiteX55" fmla="*/ 0 w 2195098"/>
              <a:gd name="connsiteY55" fmla="*/ 1964680 h 3120373"/>
              <a:gd name="connsiteX56" fmla="*/ 0 w 2195098"/>
              <a:gd name="connsiteY56" fmla="*/ 1849110 h 3120373"/>
              <a:gd name="connsiteX57" fmla="*/ 0 w 2195098"/>
              <a:gd name="connsiteY57" fmla="*/ 1733541 h 3120373"/>
              <a:gd name="connsiteX58" fmla="*/ 0 w 2195098"/>
              <a:gd name="connsiteY58" fmla="*/ 1617971 h 3120373"/>
              <a:gd name="connsiteX59" fmla="*/ 0 w 2195098"/>
              <a:gd name="connsiteY59" fmla="*/ 1502402 h 3120373"/>
              <a:gd name="connsiteX60" fmla="*/ 0 w 2195098"/>
              <a:gd name="connsiteY60" fmla="*/ 1386832 h 3120373"/>
              <a:gd name="connsiteX61" fmla="*/ 0 w 2195098"/>
              <a:gd name="connsiteY61" fmla="*/ 1271263 h 3120373"/>
              <a:gd name="connsiteX62" fmla="*/ 0 w 2195098"/>
              <a:gd name="connsiteY62" fmla="*/ 1155693 h 3120373"/>
              <a:gd name="connsiteX63" fmla="*/ 0 w 2195098"/>
              <a:gd name="connsiteY63" fmla="*/ 1040124 h 3120373"/>
              <a:gd name="connsiteX64" fmla="*/ 0 w 2195098"/>
              <a:gd name="connsiteY64" fmla="*/ 924555 h 3120373"/>
              <a:gd name="connsiteX65" fmla="*/ 0 w 2195098"/>
              <a:gd name="connsiteY65" fmla="*/ 808985 h 3120373"/>
              <a:gd name="connsiteX66" fmla="*/ 0 w 2195098"/>
              <a:gd name="connsiteY66" fmla="*/ 693416 h 3120373"/>
              <a:gd name="connsiteX67" fmla="*/ 0 w 2195098"/>
              <a:gd name="connsiteY67" fmla="*/ 577847 h 3120373"/>
              <a:gd name="connsiteX68" fmla="*/ 0 w 2195098"/>
              <a:gd name="connsiteY68" fmla="*/ 462277 h 3120373"/>
              <a:gd name="connsiteX69" fmla="*/ 0 w 2195098"/>
              <a:gd name="connsiteY69" fmla="*/ 346708 h 3120373"/>
              <a:gd name="connsiteX70" fmla="*/ 0 w 2195098"/>
              <a:gd name="connsiteY70" fmla="*/ 231139 h 3120373"/>
              <a:gd name="connsiteX71" fmla="*/ 0 w 2195098"/>
              <a:gd name="connsiteY71" fmla="*/ 115569 h 3120373"/>
              <a:gd name="connsiteX72" fmla="*/ 0 w 2195098"/>
              <a:gd name="connsiteY72" fmla="*/ 0 h 3120373"/>
              <a:gd name="connsiteX73" fmla="*/ 81300 w 2195098"/>
              <a:gd name="connsiteY73" fmla="*/ 0 h 3120373"/>
              <a:gd name="connsiteX74" fmla="*/ 162600 w 2195098"/>
              <a:gd name="connsiteY74" fmla="*/ 0 h 3120373"/>
              <a:gd name="connsiteX75" fmla="*/ 243900 w 2195098"/>
              <a:gd name="connsiteY75" fmla="*/ 0 h 3120373"/>
              <a:gd name="connsiteX76" fmla="*/ 325199 w 2195098"/>
              <a:gd name="connsiteY76" fmla="*/ 0 h 3120373"/>
              <a:gd name="connsiteX77" fmla="*/ 406499 w 2195098"/>
              <a:gd name="connsiteY77" fmla="*/ 0 h 3120373"/>
              <a:gd name="connsiteX78" fmla="*/ 487799 w 2195098"/>
              <a:gd name="connsiteY78" fmla="*/ 0 h 3120373"/>
              <a:gd name="connsiteX79" fmla="*/ 569099 w 2195098"/>
              <a:gd name="connsiteY79" fmla="*/ 0 h 3120373"/>
              <a:gd name="connsiteX80" fmla="*/ 650399 w 2195098"/>
              <a:gd name="connsiteY80" fmla="*/ 0 h 3120373"/>
              <a:gd name="connsiteX81" fmla="*/ 731699 w 2195098"/>
              <a:gd name="connsiteY81" fmla="*/ 0 h 3120373"/>
              <a:gd name="connsiteX82" fmla="*/ 812999 w 2195098"/>
              <a:gd name="connsiteY82" fmla="*/ 0 h 3120373"/>
              <a:gd name="connsiteX83" fmla="*/ 894299 w 2195098"/>
              <a:gd name="connsiteY83" fmla="*/ 0 h 3120373"/>
              <a:gd name="connsiteX84" fmla="*/ 975599 w 2195098"/>
              <a:gd name="connsiteY84" fmla="*/ 0 h 3120373"/>
              <a:gd name="connsiteX85" fmla="*/ 1056899 w 2195098"/>
              <a:gd name="connsiteY85" fmla="*/ 0 h 3120373"/>
              <a:gd name="connsiteX86" fmla="*/ 1138199 w 2195098"/>
              <a:gd name="connsiteY86" fmla="*/ 0 h 3120373"/>
              <a:gd name="connsiteX87" fmla="*/ 1219499 w 2195098"/>
              <a:gd name="connsiteY87" fmla="*/ 0 h 3120373"/>
              <a:gd name="connsiteX88" fmla="*/ 1300799 w 2195098"/>
              <a:gd name="connsiteY88" fmla="*/ 0 h 3120373"/>
              <a:gd name="connsiteX89" fmla="*/ 1382099 w 2195098"/>
              <a:gd name="connsiteY89" fmla="*/ 0 h 3120373"/>
              <a:gd name="connsiteX90" fmla="*/ 1463399 w 2195098"/>
              <a:gd name="connsiteY90" fmla="*/ 0 h 3120373"/>
              <a:gd name="connsiteX91" fmla="*/ 1544699 w 2195098"/>
              <a:gd name="connsiteY91" fmla="*/ 0 h 3120373"/>
              <a:gd name="connsiteX92" fmla="*/ 1625999 w 2195098"/>
              <a:gd name="connsiteY92" fmla="*/ 0 h 3120373"/>
              <a:gd name="connsiteX93" fmla="*/ 1707299 w 2195098"/>
              <a:gd name="connsiteY93" fmla="*/ 0 h 3120373"/>
              <a:gd name="connsiteX94" fmla="*/ 1788599 w 2195098"/>
              <a:gd name="connsiteY94" fmla="*/ 0 h 3120373"/>
              <a:gd name="connsiteX95" fmla="*/ 1869898 w 2195098"/>
              <a:gd name="connsiteY95" fmla="*/ 0 h 3120373"/>
              <a:gd name="connsiteX96" fmla="*/ 1951198 w 2195098"/>
              <a:gd name="connsiteY96" fmla="*/ 0 h 3120373"/>
              <a:gd name="connsiteX97" fmla="*/ 2032498 w 2195098"/>
              <a:gd name="connsiteY97" fmla="*/ 0 h 3120373"/>
              <a:gd name="connsiteX98" fmla="*/ 2113798 w 2195098"/>
              <a:gd name="connsiteY98" fmla="*/ 0 h 3120373"/>
              <a:gd name="connsiteX99" fmla="*/ 2195098 w 2195098"/>
              <a:gd name="connsiteY99" fmla="*/ 0 h 3120373"/>
              <a:gd name="connsiteX100" fmla="*/ 2195098 w 2195098"/>
              <a:gd name="connsiteY100" fmla="*/ 115569 h 3120373"/>
              <a:gd name="connsiteX101" fmla="*/ 2195098 w 2195098"/>
              <a:gd name="connsiteY101" fmla="*/ 231139 h 3120373"/>
              <a:gd name="connsiteX102" fmla="*/ 2195098 w 2195098"/>
              <a:gd name="connsiteY102" fmla="*/ 346708 h 3120373"/>
              <a:gd name="connsiteX103" fmla="*/ 2195098 w 2195098"/>
              <a:gd name="connsiteY103" fmla="*/ 462278 h 3120373"/>
              <a:gd name="connsiteX0" fmla="*/ 2195098 w 2195098"/>
              <a:gd name="connsiteY0" fmla="*/ 1155694 h 3120373"/>
              <a:gd name="connsiteX1" fmla="*/ 2195098 w 2195098"/>
              <a:gd name="connsiteY1" fmla="*/ 1271264 h 3120373"/>
              <a:gd name="connsiteX2" fmla="*/ 2195098 w 2195098"/>
              <a:gd name="connsiteY2" fmla="*/ 1386833 h 3120373"/>
              <a:gd name="connsiteX3" fmla="*/ 2195098 w 2195098"/>
              <a:gd name="connsiteY3" fmla="*/ 1502402 h 3120373"/>
              <a:gd name="connsiteX4" fmla="*/ 2195098 w 2195098"/>
              <a:gd name="connsiteY4" fmla="*/ 1617972 h 3120373"/>
              <a:gd name="connsiteX5" fmla="*/ 2195098 w 2195098"/>
              <a:gd name="connsiteY5" fmla="*/ 1733541 h 3120373"/>
              <a:gd name="connsiteX6" fmla="*/ 2195098 w 2195098"/>
              <a:gd name="connsiteY6" fmla="*/ 1849110 h 3120373"/>
              <a:gd name="connsiteX7" fmla="*/ 2195098 w 2195098"/>
              <a:gd name="connsiteY7" fmla="*/ 1964680 h 3120373"/>
              <a:gd name="connsiteX8" fmla="*/ 2195098 w 2195098"/>
              <a:gd name="connsiteY8" fmla="*/ 2080249 h 3120373"/>
              <a:gd name="connsiteX9" fmla="*/ 2195098 w 2195098"/>
              <a:gd name="connsiteY9" fmla="*/ 2195818 h 3120373"/>
              <a:gd name="connsiteX10" fmla="*/ 2195098 w 2195098"/>
              <a:gd name="connsiteY10" fmla="*/ 2311388 h 3120373"/>
              <a:gd name="connsiteX11" fmla="*/ 2195098 w 2195098"/>
              <a:gd name="connsiteY11" fmla="*/ 2426957 h 3120373"/>
              <a:gd name="connsiteX12" fmla="*/ 2195098 w 2195098"/>
              <a:gd name="connsiteY12" fmla="*/ 2542526 h 3120373"/>
              <a:gd name="connsiteX13" fmla="*/ 2195098 w 2195098"/>
              <a:gd name="connsiteY13" fmla="*/ 2658096 h 3120373"/>
              <a:gd name="connsiteX14" fmla="*/ 2195098 w 2195098"/>
              <a:gd name="connsiteY14" fmla="*/ 2773665 h 3120373"/>
              <a:gd name="connsiteX15" fmla="*/ 2195098 w 2195098"/>
              <a:gd name="connsiteY15" fmla="*/ 2889234 h 3120373"/>
              <a:gd name="connsiteX16" fmla="*/ 2195098 w 2195098"/>
              <a:gd name="connsiteY16" fmla="*/ 3004804 h 3120373"/>
              <a:gd name="connsiteX17" fmla="*/ 2195098 w 2195098"/>
              <a:gd name="connsiteY17" fmla="*/ 3120373 h 3120373"/>
              <a:gd name="connsiteX18" fmla="*/ 2113798 w 2195098"/>
              <a:gd name="connsiteY18" fmla="*/ 3120373 h 3120373"/>
              <a:gd name="connsiteX19" fmla="*/ 2032498 w 2195098"/>
              <a:gd name="connsiteY19" fmla="*/ 3120373 h 3120373"/>
              <a:gd name="connsiteX20" fmla="*/ 1951198 w 2195098"/>
              <a:gd name="connsiteY20" fmla="*/ 3120373 h 3120373"/>
              <a:gd name="connsiteX21" fmla="*/ 1869898 w 2195098"/>
              <a:gd name="connsiteY21" fmla="*/ 3120373 h 3120373"/>
              <a:gd name="connsiteX22" fmla="*/ 1788599 w 2195098"/>
              <a:gd name="connsiteY22" fmla="*/ 3120373 h 3120373"/>
              <a:gd name="connsiteX23" fmla="*/ 1707299 w 2195098"/>
              <a:gd name="connsiteY23" fmla="*/ 3120373 h 3120373"/>
              <a:gd name="connsiteX24" fmla="*/ 1625999 w 2195098"/>
              <a:gd name="connsiteY24" fmla="*/ 3120373 h 3120373"/>
              <a:gd name="connsiteX25" fmla="*/ 1544699 w 2195098"/>
              <a:gd name="connsiteY25" fmla="*/ 3120373 h 3120373"/>
              <a:gd name="connsiteX26" fmla="*/ 1463399 w 2195098"/>
              <a:gd name="connsiteY26" fmla="*/ 3120373 h 3120373"/>
              <a:gd name="connsiteX27" fmla="*/ 1382099 w 2195098"/>
              <a:gd name="connsiteY27" fmla="*/ 3120373 h 3120373"/>
              <a:gd name="connsiteX28" fmla="*/ 1300799 w 2195098"/>
              <a:gd name="connsiteY28" fmla="*/ 3120373 h 3120373"/>
              <a:gd name="connsiteX29" fmla="*/ 1219499 w 2195098"/>
              <a:gd name="connsiteY29" fmla="*/ 3120373 h 3120373"/>
              <a:gd name="connsiteX30" fmla="*/ 1138199 w 2195098"/>
              <a:gd name="connsiteY30" fmla="*/ 3120373 h 3120373"/>
              <a:gd name="connsiteX31" fmla="*/ 1056899 w 2195098"/>
              <a:gd name="connsiteY31" fmla="*/ 3120373 h 3120373"/>
              <a:gd name="connsiteX32" fmla="*/ 975599 w 2195098"/>
              <a:gd name="connsiteY32" fmla="*/ 3120373 h 3120373"/>
              <a:gd name="connsiteX33" fmla="*/ 894299 w 2195098"/>
              <a:gd name="connsiteY33" fmla="*/ 3120373 h 3120373"/>
              <a:gd name="connsiteX34" fmla="*/ 812999 w 2195098"/>
              <a:gd name="connsiteY34" fmla="*/ 3120373 h 3120373"/>
              <a:gd name="connsiteX35" fmla="*/ 731699 w 2195098"/>
              <a:gd name="connsiteY35" fmla="*/ 3120373 h 3120373"/>
              <a:gd name="connsiteX36" fmla="*/ 650399 w 2195098"/>
              <a:gd name="connsiteY36" fmla="*/ 3120373 h 3120373"/>
              <a:gd name="connsiteX37" fmla="*/ 569099 w 2195098"/>
              <a:gd name="connsiteY37" fmla="*/ 3120373 h 3120373"/>
              <a:gd name="connsiteX38" fmla="*/ 487799 w 2195098"/>
              <a:gd name="connsiteY38" fmla="*/ 3120373 h 3120373"/>
              <a:gd name="connsiteX39" fmla="*/ 406499 w 2195098"/>
              <a:gd name="connsiteY39" fmla="*/ 3120373 h 3120373"/>
              <a:gd name="connsiteX40" fmla="*/ 325199 w 2195098"/>
              <a:gd name="connsiteY40" fmla="*/ 3120373 h 3120373"/>
              <a:gd name="connsiteX41" fmla="*/ 243900 w 2195098"/>
              <a:gd name="connsiteY41" fmla="*/ 3120373 h 3120373"/>
              <a:gd name="connsiteX42" fmla="*/ 162600 w 2195098"/>
              <a:gd name="connsiteY42" fmla="*/ 3120373 h 3120373"/>
              <a:gd name="connsiteX43" fmla="*/ 813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3004804 h 3120373"/>
              <a:gd name="connsiteX46" fmla="*/ 0 w 2195098"/>
              <a:gd name="connsiteY46" fmla="*/ 2889234 h 3120373"/>
              <a:gd name="connsiteX47" fmla="*/ 0 w 2195098"/>
              <a:gd name="connsiteY47" fmla="*/ 2773665 h 3120373"/>
              <a:gd name="connsiteX48" fmla="*/ 0 w 2195098"/>
              <a:gd name="connsiteY48" fmla="*/ 2658096 h 3120373"/>
              <a:gd name="connsiteX49" fmla="*/ 0 w 2195098"/>
              <a:gd name="connsiteY49" fmla="*/ 2542526 h 3120373"/>
              <a:gd name="connsiteX50" fmla="*/ 0 w 2195098"/>
              <a:gd name="connsiteY50" fmla="*/ 2426957 h 3120373"/>
              <a:gd name="connsiteX51" fmla="*/ 0 w 2195098"/>
              <a:gd name="connsiteY51" fmla="*/ 2311388 h 3120373"/>
              <a:gd name="connsiteX52" fmla="*/ 0 w 2195098"/>
              <a:gd name="connsiteY52" fmla="*/ 2195818 h 3120373"/>
              <a:gd name="connsiteX53" fmla="*/ 0 w 2195098"/>
              <a:gd name="connsiteY53" fmla="*/ 2080249 h 3120373"/>
              <a:gd name="connsiteX54" fmla="*/ 0 w 2195098"/>
              <a:gd name="connsiteY54" fmla="*/ 1964680 h 3120373"/>
              <a:gd name="connsiteX55" fmla="*/ 0 w 2195098"/>
              <a:gd name="connsiteY55" fmla="*/ 1849110 h 3120373"/>
              <a:gd name="connsiteX56" fmla="*/ 0 w 2195098"/>
              <a:gd name="connsiteY56" fmla="*/ 1733541 h 3120373"/>
              <a:gd name="connsiteX57" fmla="*/ 0 w 2195098"/>
              <a:gd name="connsiteY57" fmla="*/ 1617971 h 3120373"/>
              <a:gd name="connsiteX58" fmla="*/ 0 w 2195098"/>
              <a:gd name="connsiteY58" fmla="*/ 1502402 h 3120373"/>
              <a:gd name="connsiteX59" fmla="*/ 0 w 2195098"/>
              <a:gd name="connsiteY59" fmla="*/ 1386832 h 3120373"/>
              <a:gd name="connsiteX60" fmla="*/ 0 w 2195098"/>
              <a:gd name="connsiteY60" fmla="*/ 1271263 h 3120373"/>
              <a:gd name="connsiteX61" fmla="*/ 0 w 2195098"/>
              <a:gd name="connsiteY61" fmla="*/ 1155693 h 3120373"/>
              <a:gd name="connsiteX62" fmla="*/ 0 w 2195098"/>
              <a:gd name="connsiteY62" fmla="*/ 1040124 h 3120373"/>
              <a:gd name="connsiteX63" fmla="*/ 0 w 2195098"/>
              <a:gd name="connsiteY63" fmla="*/ 924555 h 3120373"/>
              <a:gd name="connsiteX64" fmla="*/ 0 w 2195098"/>
              <a:gd name="connsiteY64" fmla="*/ 808985 h 3120373"/>
              <a:gd name="connsiteX65" fmla="*/ 0 w 2195098"/>
              <a:gd name="connsiteY65" fmla="*/ 693416 h 3120373"/>
              <a:gd name="connsiteX66" fmla="*/ 0 w 2195098"/>
              <a:gd name="connsiteY66" fmla="*/ 577847 h 3120373"/>
              <a:gd name="connsiteX67" fmla="*/ 0 w 2195098"/>
              <a:gd name="connsiteY67" fmla="*/ 462277 h 3120373"/>
              <a:gd name="connsiteX68" fmla="*/ 0 w 2195098"/>
              <a:gd name="connsiteY68" fmla="*/ 346708 h 3120373"/>
              <a:gd name="connsiteX69" fmla="*/ 0 w 2195098"/>
              <a:gd name="connsiteY69" fmla="*/ 231139 h 3120373"/>
              <a:gd name="connsiteX70" fmla="*/ 0 w 2195098"/>
              <a:gd name="connsiteY70" fmla="*/ 115569 h 3120373"/>
              <a:gd name="connsiteX71" fmla="*/ 0 w 2195098"/>
              <a:gd name="connsiteY71" fmla="*/ 0 h 3120373"/>
              <a:gd name="connsiteX72" fmla="*/ 81300 w 2195098"/>
              <a:gd name="connsiteY72" fmla="*/ 0 h 3120373"/>
              <a:gd name="connsiteX73" fmla="*/ 162600 w 2195098"/>
              <a:gd name="connsiteY73" fmla="*/ 0 h 3120373"/>
              <a:gd name="connsiteX74" fmla="*/ 243900 w 2195098"/>
              <a:gd name="connsiteY74" fmla="*/ 0 h 3120373"/>
              <a:gd name="connsiteX75" fmla="*/ 325199 w 2195098"/>
              <a:gd name="connsiteY75" fmla="*/ 0 h 3120373"/>
              <a:gd name="connsiteX76" fmla="*/ 406499 w 2195098"/>
              <a:gd name="connsiteY76" fmla="*/ 0 h 3120373"/>
              <a:gd name="connsiteX77" fmla="*/ 487799 w 2195098"/>
              <a:gd name="connsiteY77" fmla="*/ 0 h 3120373"/>
              <a:gd name="connsiteX78" fmla="*/ 569099 w 2195098"/>
              <a:gd name="connsiteY78" fmla="*/ 0 h 3120373"/>
              <a:gd name="connsiteX79" fmla="*/ 650399 w 2195098"/>
              <a:gd name="connsiteY79" fmla="*/ 0 h 3120373"/>
              <a:gd name="connsiteX80" fmla="*/ 731699 w 2195098"/>
              <a:gd name="connsiteY80" fmla="*/ 0 h 3120373"/>
              <a:gd name="connsiteX81" fmla="*/ 812999 w 2195098"/>
              <a:gd name="connsiteY81" fmla="*/ 0 h 3120373"/>
              <a:gd name="connsiteX82" fmla="*/ 894299 w 2195098"/>
              <a:gd name="connsiteY82" fmla="*/ 0 h 3120373"/>
              <a:gd name="connsiteX83" fmla="*/ 975599 w 2195098"/>
              <a:gd name="connsiteY83" fmla="*/ 0 h 3120373"/>
              <a:gd name="connsiteX84" fmla="*/ 1056899 w 2195098"/>
              <a:gd name="connsiteY84" fmla="*/ 0 h 3120373"/>
              <a:gd name="connsiteX85" fmla="*/ 1138199 w 2195098"/>
              <a:gd name="connsiteY85" fmla="*/ 0 h 3120373"/>
              <a:gd name="connsiteX86" fmla="*/ 1219499 w 2195098"/>
              <a:gd name="connsiteY86" fmla="*/ 0 h 3120373"/>
              <a:gd name="connsiteX87" fmla="*/ 1300799 w 2195098"/>
              <a:gd name="connsiteY87" fmla="*/ 0 h 3120373"/>
              <a:gd name="connsiteX88" fmla="*/ 1382099 w 2195098"/>
              <a:gd name="connsiteY88" fmla="*/ 0 h 3120373"/>
              <a:gd name="connsiteX89" fmla="*/ 1463399 w 2195098"/>
              <a:gd name="connsiteY89" fmla="*/ 0 h 3120373"/>
              <a:gd name="connsiteX90" fmla="*/ 1544699 w 2195098"/>
              <a:gd name="connsiteY90" fmla="*/ 0 h 3120373"/>
              <a:gd name="connsiteX91" fmla="*/ 1625999 w 2195098"/>
              <a:gd name="connsiteY91" fmla="*/ 0 h 3120373"/>
              <a:gd name="connsiteX92" fmla="*/ 1707299 w 2195098"/>
              <a:gd name="connsiteY92" fmla="*/ 0 h 3120373"/>
              <a:gd name="connsiteX93" fmla="*/ 1788599 w 2195098"/>
              <a:gd name="connsiteY93" fmla="*/ 0 h 3120373"/>
              <a:gd name="connsiteX94" fmla="*/ 1869898 w 2195098"/>
              <a:gd name="connsiteY94" fmla="*/ 0 h 3120373"/>
              <a:gd name="connsiteX95" fmla="*/ 1951198 w 2195098"/>
              <a:gd name="connsiteY95" fmla="*/ 0 h 3120373"/>
              <a:gd name="connsiteX96" fmla="*/ 2032498 w 2195098"/>
              <a:gd name="connsiteY96" fmla="*/ 0 h 3120373"/>
              <a:gd name="connsiteX97" fmla="*/ 2113798 w 2195098"/>
              <a:gd name="connsiteY97" fmla="*/ 0 h 3120373"/>
              <a:gd name="connsiteX98" fmla="*/ 2195098 w 2195098"/>
              <a:gd name="connsiteY98" fmla="*/ 0 h 3120373"/>
              <a:gd name="connsiteX99" fmla="*/ 2195098 w 2195098"/>
              <a:gd name="connsiteY99" fmla="*/ 115569 h 3120373"/>
              <a:gd name="connsiteX100" fmla="*/ 2195098 w 2195098"/>
              <a:gd name="connsiteY100" fmla="*/ 231139 h 3120373"/>
              <a:gd name="connsiteX101" fmla="*/ 2195098 w 2195098"/>
              <a:gd name="connsiteY101" fmla="*/ 346708 h 3120373"/>
              <a:gd name="connsiteX102" fmla="*/ 2195098 w 2195098"/>
              <a:gd name="connsiteY102" fmla="*/ 462278 h 3120373"/>
              <a:gd name="connsiteX0" fmla="*/ 2195098 w 2195098"/>
              <a:gd name="connsiteY0" fmla="*/ 1271264 h 3120373"/>
              <a:gd name="connsiteX1" fmla="*/ 2195098 w 2195098"/>
              <a:gd name="connsiteY1" fmla="*/ 1386833 h 3120373"/>
              <a:gd name="connsiteX2" fmla="*/ 2195098 w 2195098"/>
              <a:gd name="connsiteY2" fmla="*/ 1502402 h 3120373"/>
              <a:gd name="connsiteX3" fmla="*/ 2195098 w 2195098"/>
              <a:gd name="connsiteY3" fmla="*/ 1617972 h 3120373"/>
              <a:gd name="connsiteX4" fmla="*/ 2195098 w 2195098"/>
              <a:gd name="connsiteY4" fmla="*/ 1733541 h 3120373"/>
              <a:gd name="connsiteX5" fmla="*/ 2195098 w 2195098"/>
              <a:gd name="connsiteY5" fmla="*/ 1849110 h 3120373"/>
              <a:gd name="connsiteX6" fmla="*/ 2195098 w 2195098"/>
              <a:gd name="connsiteY6" fmla="*/ 1964680 h 3120373"/>
              <a:gd name="connsiteX7" fmla="*/ 2195098 w 2195098"/>
              <a:gd name="connsiteY7" fmla="*/ 2080249 h 3120373"/>
              <a:gd name="connsiteX8" fmla="*/ 2195098 w 2195098"/>
              <a:gd name="connsiteY8" fmla="*/ 2195818 h 3120373"/>
              <a:gd name="connsiteX9" fmla="*/ 2195098 w 2195098"/>
              <a:gd name="connsiteY9" fmla="*/ 2311388 h 3120373"/>
              <a:gd name="connsiteX10" fmla="*/ 2195098 w 2195098"/>
              <a:gd name="connsiteY10" fmla="*/ 2426957 h 3120373"/>
              <a:gd name="connsiteX11" fmla="*/ 2195098 w 2195098"/>
              <a:gd name="connsiteY11" fmla="*/ 2542526 h 3120373"/>
              <a:gd name="connsiteX12" fmla="*/ 2195098 w 2195098"/>
              <a:gd name="connsiteY12" fmla="*/ 2658096 h 3120373"/>
              <a:gd name="connsiteX13" fmla="*/ 2195098 w 2195098"/>
              <a:gd name="connsiteY13" fmla="*/ 2773665 h 3120373"/>
              <a:gd name="connsiteX14" fmla="*/ 2195098 w 2195098"/>
              <a:gd name="connsiteY14" fmla="*/ 2889234 h 3120373"/>
              <a:gd name="connsiteX15" fmla="*/ 2195098 w 2195098"/>
              <a:gd name="connsiteY15" fmla="*/ 3004804 h 3120373"/>
              <a:gd name="connsiteX16" fmla="*/ 2195098 w 2195098"/>
              <a:gd name="connsiteY16" fmla="*/ 3120373 h 3120373"/>
              <a:gd name="connsiteX17" fmla="*/ 2113798 w 2195098"/>
              <a:gd name="connsiteY17" fmla="*/ 3120373 h 3120373"/>
              <a:gd name="connsiteX18" fmla="*/ 2032498 w 2195098"/>
              <a:gd name="connsiteY18" fmla="*/ 3120373 h 3120373"/>
              <a:gd name="connsiteX19" fmla="*/ 1951198 w 2195098"/>
              <a:gd name="connsiteY19" fmla="*/ 3120373 h 3120373"/>
              <a:gd name="connsiteX20" fmla="*/ 1869898 w 2195098"/>
              <a:gd name="connsiteY20" fmla="*/ 3120373 h 3120373"/>
              <a:gd name="connsiteX21" fmla="*/ 1788599 w 2195098"/>
              <a:gd name="connsiteY21" fmla="*/ 3120373 h 3120373"/>
              <a:gd name="connsiteX22" fmla="*/ 1707299 w 2195098"/>
              <a:gd name="connsiteY22" fmla="*/ 3120373 h 3120373"/>
              <a:gd name="connsiteX23" fmla="*/ 1625999 w 2195098"/>
              <a:gd name="connsiteY23" fmla="*/ 3120373 h 3120373"/>
              <a:gd name="connsiteX24" fmla="*/ 1544699 w 2195098"/>
              <a:gd name="connsiteY24" fmla="*/ 3120373 h 3120373"/>
              <a:gd name="connsiteX25" fmla="*/ 1463399 w 2195098"/>
              <a:gd name="connsiteY25" fmla="*/ 3120373 h 3120373"/>
              <a:gd name="connsiteX26" fmla="*/ 1382099 w 2195098"/>
              <a:gd name="connsiteY26" fmla="*/ 3120373 h 3120373"/>
              <a:gd name="connsiteX27" fmla="*/ 1300799 w 2195098"/>
              <a:gd name="connsiteY27" fmla="*/ 3120373 h 3120373"/>
              <a:gd name="connsiteX28" fmla="*/ 1219499 w 2195098"/>
              <a:gd name="connsiteY28" fmla="*/ 3120373 h 3120373"/>
              <a:gd name="connsiteX29" fmla="*/ 1138199 w 2195098"/>
              <a:gd name="connsiteY29" fmla="*/ 3120373 h 3120373"/>
              <a:gd name="connsiteX30" fmla="*/ 1056899 w 2195098"/>
              <a:gd name="connsiteY30" fmla="*/ 3120373 h 3120373"/>
              <a:gd name="connsiteX31" fmla="*/ 975599 w 2195098"/>
              <a:gd name="connsiteY31" fmla="*/ 3120373 h 3120373"/>
              <a:gd name="connsiteX32" fmla="*/ 894299 w 2195098"/>
              <a:gd name="connsiteY32" fmla="*/ 3120373 h 3120373"/>
              <a:gd name="connsiteX33" fmla="*/ 812999 w 2195098"/>
              <a:gd name="connsiteY33" fmla="*/ 3120373 h 3120373"/>
              <a:gd name="connsiteX34" fmla="*/ 731699 w 2195098"/>
              <a:gd name="connsiteY34" fmla="*/ 3120373 h 3120373"/>
              <a:gd name="connsiteX35" fmla="*/ 650399 w 2195098"/>
              <a:gd name="connsiteY35" fmla="*/ 3120373 h 3120373"/>
              <a:gd name="connsiteX36" fmla="*/ 569099 w 2195098"/>
              <a:gd name="connsiteY36" fmla="*/ 3120373 h 3120373"/>
              <a:gd name="connsiteX37" fmla="*/ 487799 w 2195098"/>
              <a:gd name="connsiteY37" fmla="*/ 3120373 h 3120373"/>
              <a:gd name="connsiteX38" fmla="*/ 406499 w 2195098"/>
              <a:gd name="connsiteY38" fmla="*/ 3120373 h 3120373"/>
              <a:gd name="connsiteX39" fmla="*/ 325199 w 2195098"/>
              <a:gd name="connsiteY39" fmla="*/ 3120373 h 3120373"/>
              <a:gd name="connsiteX40" fmla="*/ 243900 w 2195098"/>
              <a:gd name="connsiteY40" fmla="*/ 3120373 h 3120373"/>
              <a:gd name="connsiteX41" fmla="*/ 162600 w 2195098"/>
              <a:gd name="connsiteY41" fmla="*/ 3120373 h 3120373"/>
              <a:gd name="connsiteX42" fmla="*/ 813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3004804 h 3120373"/>
              <a:gd name="connsiteX45" fmla="*/ 0 w 2195098"/>
              <a:gd name="connsiteY45" fmla="*/ 2889234 h 3120373"/>
              <a:gd name="connsiteX46" fmla="*/ 0 w 2195098"/>
              <a:gd name="connsiteY46" fmla="*/ 2773665 h 3120373"/>
              <a:gd name="connsiteX47" fmla="*/ 0 w 2195098"/>
              <a:gd name="connsiteY47" fmla="*/ 2658096 h 3120373"/>
              <a:gd name="connsiteX48" fmla="*/ 0 w 2195098"/>
              <a:gd name="connsiteY48" fmla="*/ 2542526 h 3120373"/>
              <a:gd name="connsiteX49" fmla="*/ 0 w 2195098"/>
              <a:gd name="connsiteY49" fmla="*/ 2426957 h 3120373"/>
              <a:gd name="connsiteX50" fmla="*/ 0 w 2195098"/>
              <a:gd name="connsiteY50" fmla="*/ 2311388 h 3120373"/>
              <a:gd name="connsiteX51" fmla="*/ 0 w 2195098"/>
              <a:gd name="connsiteY51" fmla="*/ 2195818 h 3120373"/>
              <a:gd name="connsiteX52" fmla="*/ 0 w 2195098"/>
              <a:gd name="connsiteY52" fmla="*/ 2080249 h 3120373"/>
              <a:gd name="connsiteX53" fmla="*/ 0 w 2195098"/>
              <a:gd name="connsiteY53" fmla="*/ 1964680 h 3120373"/>
              <a:gd name="connsiteX54" fmla="*/ 0 w 2195098"/>
              <a:gd name="connsiteY54" fmla="*/ 1849110 h 3120373"/>
              <a:gd name="connsiteX55" fmla="*/ 0 w 2195098"/>
              <a:gd name="connsiteY55" fmla="*/ 1733541 h 3120373"/>
              <a:gd name="connsiteX56" fmla="*/ 0 w 2195098"/>
              <a:gd name="connsiteY56" fmla="*/ 1617971 h 3120373"/>
              <a:gd name="connsiteX57" fmla="*/ 0 w 2195098"/>
              <a:gd name="connsiteY57" fmla="*/ 1502402 h 3120373"/>
              <a:gd name="connsiteX58" fmla="*/ 0 w 2195098"/>
              <a:gd name="connsiteY58" fmla="*/ 1386832 h 3120373"/>
              <a:gd name="connsiteX59" fmla="*/ 0 w 2195098"/>
              <a:gd name="connsiteY59" fmla="*/ 1271263 h 3120373"/>
              <a:gd name="connsiteX60" fmla="*/ 0 w 2195098"/>
              <a:gd name="connsiteY60" fmla="*/ 1155693 h 3120373"/>
              <a:gd name="connsiteX61" fmla="*/ 0 w 2195098"/>
              <a:gd name="connsiteY61" fmla="*/ 1040124 h 3120373"/>
              <a:gd name="connsiteX62" fmla="*/ 0 w 2195098"/>
              <a:gd name="connsiteY62" fmla="*/ 924555 h 3120373"/>
              <a:gd name="connsiteX63" fmla="*/ 0 w 2195098"/>
              <a:gd name="connsiteY63" fmla="*/ 808985 h 3120373"/>
              <a:gd name="connsiteX64" fmla="*/ 0 w 2195098"/>
              <a:gd name="connsiteY64" fmla="*/ 693416 h 3120373"/>
              <a:gd name="connsiteX65" fmla="*/ 0 w 2195098"/>
              <a:gd name="connsiteY65" fmla="*/ 577847 h 3120373"/>
              <a:gd name="connsiteX66" fmla="*/ 0 w 2195098"/>
              <a:gd name="connsiteY66" fmla="*/ 462277 h 3120373"/>
              <a:gd name="connsiteX67" fmla="*/ 0 w 2195098"/>
              <a:gd name="connsiteY67" fmla="*/ 346708 h 3120373"/>
              <a:gd name="connsiteX68" fmla="*/ 0 w 2195098"/>
              <a:gd name="connsiteY68" fmla="*/ 231139 h 3120373"/>
              <a:gd name="connsiteX69" fmla="*/ 0 w 2195098"/>
              <a:gd name="connsiteY69" fmla="*/ 115569 h 3120373"/>
              <a:gd name="connsiteX70" fmla="*/ 0 w 2195098"/>
              <a:gd name="connsiteY70" fmla="*/ 0 h 3120373"/>
              <a:gd name="connsiteX71" fmla="*/ 81300 w 2195098"/>
              <a:gd name="connsiteY71" fmla="*/ 0 h 3120373"/>
              <a:gd name="connsiteX72" fmla="*/ 162600 w 2195098"/>
              <a:gd name="connsiteY72" fmla="*/ 0 h 3120373"/>
              <a:gd name="connsiteX73" fmla="*/ 243900 w 2195098"/>
              <a:gd name="connsiteY73" fmla="*/ 0 h 3120373"/>
              <a:gd name="connsiteX74" fmla="*/ 325199 w 2195098"/>
              <a:gd name="connsiteY74" fmla="*/ 0 h 3120373"/>
              <a:gd name="connsiteX75" fmla="*/ 406499 w 2195098"/>
              <a:gd name="connsiteY75" fmla="*/ 0 h 3120373"/>
              <a:gd name="connsiteX76" fmla="*/ 487799 w 2195098"/>
              <a:gd name="connsiteY76" fmla="*/ 0 h 3120373"/>
              <a:gd name="connsiteX77" fmla="*/ 569099 w 2195098"/>
              <a:gd name="connsiteY77" fmla="*/ 0 h 3120373"/>
              <a:gd name="connsiteX78" fmla="*/ 650399 w 2195098"/>
              <a:gd name="connsiteY78" fmla="*/ 0 h 3120373"/>
              <a:gd name="connsiteX79" fmla="*/ 731699 w 2195098"/>
              <a:gd name="connsiteY79" fmla="*/ 0 h 3120373"/>
              <a:gd name="connsiteX80" fmla="*/ 812999 w 2195098"/>
              <a:gd name="connsiteY80" fmla="*/ 0 h 3120373"/>
              <a:gd name="connsiteX81" fmla="*/ 894299 w 2195098"/>
              <a:gd name="connsiteY81" fmla="*/ 0 h 3120373"/>
              <a:gd name="connsiteX82" fmla="*/ 975599 w 2195098"/>
              <a:gd name="connsiteY82" fmla="*/ 0 h 3120373"/>
              <a:gd name="connsiteX83" fmla="*/ 1056899 w 2195098"/>
              <a:gd name="connsiteY83" fmla="*/ 0 h 3120373"/>
              <a:gd name="connsiteX84" fmla="*/ 1138199 w 2195098"/>
              <a:gd name="connsiteY84" fmla="*/ 0 h 3120373"/>
              <a:gd name="connsiteX85" fmla="*/ 1219499 w 2195098"/>
              <a:gd name="connsiteY85" fmla="*/ 0 h 3120373"/>
              <a:gd name="connsiteX86" fmla="*/ 1300799 w 2195098"/>
              <a:gd name="connsiteY86" fmla="*/ 0 h 3120373"/>
              <a:gd name="connsiteX87" fmla="*/ 1382099 w 2195098"/>
              <a:gd name="connsiteY87" fmla="*/ 0 h 3120373"/>
              <a:gd name="connsiteX88" fmla="*/ 1463399 w 2195098"/>
              <a:gd name="connsiteY88" fmla="*/ 0 h 3120373"/>
              <a:gd name="connsiteX89" fmla="*/ 1544699 w 2195098"/>
              <a:gd name="connsiteY89" fmla="*/ 0 h 3120373"/>
              <a:gd name="connsiteX90" fmla="*/ 1625999 w 2195098"/>
              <a:gd name="connsiteY90" fmla="*/ 0 h 3120373"/>
              <a:gd name="connsiteX91" fmla="*/ 1707299 w 2195098"/>
              <a:gd name="connsiteY91" fmla="*/ 0 h 3120373"/>
              <a:gd name="connsiteX92" fmla="*/ 1788599 w 2195098"/>
              <a:gd name="connsiteY92" fmla="*/ 0 h 3120373"/>
              <a:gd name="connsiteX93" fmla="*/ 1869898 w 2195098"/>
              <a:gd name="connsiteY93" fmla="*/ 0 h 3120373"/>
              <a:gd name="connsiteX94" fmla="*/ 1951198 w 2195098"/>
              <a:gd name="connsiteY94" fmla="*/ 0 h 3120373"/>
              <a:gd name="connsiteX95" fmla="*/ 2032498 w 2195098"/>
              <a:gd name="connsiteY95" fmla="*/ 0 h 3120373"/>
              <a:gd name="connsiteX96" fmla="*/ 2113798 w 2195098"/>
              <a:gd name="connsiteY96" fmla="*/ 0 h 3120373"/>
              <a:gd name="connsiteX97" fmla="*/ 2195098 w 2195098"/>
              <a:gd name="connsiteY97" fmla="*/ 0 h 3120373"/>
              <a:gd name="connsiteX98" fmla="*/ 2195098 w 2195098"/>
              <a:gd name="connsiteY98" fmla="*/ 115569 h 3120373"/>
              <a:gd name="connsiteX99" fmla="*/ 2195098 w 2195098"/>
              <a:gd name="connsiteY99" fmla="*/ 231139 h 3120373"/>
              <a:gd name="connsiteX100" fmla="*/ 2195098 w 2195098"/>
              <a:gd name="connsiteY100" fmla="*/ 346708 h 3120373"/>
              <a:gd name="connsiteX101" fmla="*/ 2195098 w 2195098"/>
              <a:gd name="connsiteY101" fmla="*/ 462278 h 3120373"/>
              <a:gd name="connsiteX0" fmla="*/ 2195098 w 2195098"/>
              <a:gd name="connsiteY0" fmla="*/ 1386833 h 3120373"/>
              <a:gd name="connsiteX1" fmla="*/ 2195098 w 2195098"/>
              <a:gd name="connsiteY1" fmla="*/ 1502402 h 3120373"/>
              <a:gd name="connsiteX2" fmla="*/ 2195098 w 2195098"/>
              <a:gd name="connsiteY2" fmla="*/ 1617972 h 3120373"/>
              <a:gd name="connsiteX3" fmla="*/ 2195098 w 2195098"/>
              <a:gd name="connsiteY3" fmla="*/ 1733541 h 3120373"/>
              <a:gd name="connsiteX4" fmla="*/ 2195098 w 2195098"/>
              <a:gd name="connsiteY4" fmla="*/ 1849110 h 3120373"/>
              <a:gd name="connsiteX5" fmla="*/ 2195098 w 2195098"/>
              <a:gd name="connsiteY5" fmla="*/ 1964680 h 3120373"/>
              <a:gd name="connsiteX6" fmla="*/ 2195098 w 2195098"/>
              <a:gd name="connsiteY6" fmla="*/ 2080249 h 3120373"/>
              <a:gd name="connsiteX7" fmla="*/ 2195098 w 2195098"/>
              <a:gd name="connsiteY7" fmla="*/ 2195818 h 3120373"/>
              <a:gd name="connsiteX8" fmla="*/ 2195098 w 2195098"/>
              <a:gd name="connsiteY8" fmla="*/ 2311388 h 3120373"/>
              <a:gd name="connsiteX9" fmla="*/ 2195098 w 2195098"/>
              <a:gd name="connsiteY9" fmla="*/ 2426957 h 3120373"/>
              <a:gd name="connsiteX10" fmla="*/ 2195098 w 2195098"/>
              <a:gd name="connsiteY10" fmla="*/ 2542526 h 3120373"/>
              <a:gd name="connsiteX11" fmla="*/ 2195098 w 2195098"/>
              <a:gd name="connsiteY11" fmla="*/ 2658096 h 3120373"/>
              <a:gd name="connsiteX12" fmla="*/ 2195098 w 2195098"/>
              <a:gd name="connsiteY12" fmla="*/ 2773665 h 3120373"/>
              <a:gd name="connsiteX13" fmla="*/ 2195098 w 2195098"/>
              <a:gd name="connsiteY13" fmla="*/ 2889234 h 3120373"/>
              <a:gd name="connsiteX14" fmla="*/ 2195098 w 2195098"/>
              <a:gd name="connsiteY14" fmla="*/ 3004804 h 3120373"/>
              <a:gd name="connsiteX15" fmla="*/ 2195098 w 2195098"/>
              <a:gd name="connsiteY15" fmla="*/ 3120373 h 3120373"/>
              <a:gd name="connsiteX16" fmla="*/ 2113798 w 2195098"/>
              <a:gd name="connsiteY16" fmla="*/ 3120373 h 3120373"/>
              <a:gd name="connsiteX17" fmla="*/ 2032498 w 2195098"/>
              <a:gd name="connsiteY17" fmla="*/ 3120373 h 3120373"/>
              <a:gd name="connsiteX18" fmla="*/ 1951198 w 2195098"/>
              <a:gd name="connsiteY18" fmla="*/ 3120373 h 3120373"/>
              <a:gd name="connsiteX19" fmla="*/ 1869898 w 2195098"/>
              <a:gd name="connsiteY19" fmla="*/ 3120373 h 3120373"/>
              <a:gd name="connsiteX20" fmla="*/ 1788599 w 2195098"/>
              <a:gd name="connsiteY20" fmla="*/ 3120373 h 3120373"/>
              <a:gd name="connsiteX21" fmla="*/ 1707299 w 2195098"/>
              <a:gd name="connsiteY21" fmla="*/ 3120373 h 3120373"/>
              <a:gd name="connsiteX22" fmla="*/ 1625999 w 2195098"/>
              <a:gd name="connsiteY22" fmla="*/ 3120373 h 3120373"/>
              <a:gd name="connsiteX23" fmla="*/ 1544699 w 2195098"/>
              <a:gd name="connsiteY23" fmla="*/ 3120373 h 3120373"/>
              <a:gd name="connsiteX24" fmla="*/ 1463399 w 2195098"/>
              <a:gd name="connsiteY24" fmla="*/ 3120373 h 3120373"/>
              <a:gd name="connsiteX25" fmla="*/ 1382099 w 2195098"/>
              <a:gd name="connsiteY25" fmla="*/ 3120373 h 3120373"/>
              <a:gd name="connsiteX26" fmla="*/ 1300799 w 2195098"/>
              <a:gd name="connsiteY26" fmla="*/ 3120373 h 3120373"/>
              <a:gd name="connsiteX27" fmla="*/ 1219499 w 2195098"/>
              <a:gd name="connsiteY27" fmla="*/ 3120373 h 3120373"/>
              <a:gd name="connsiteX28" fmla="*/ 1138199 w 2195098"/>
              <a:gd name="connsiteY28" fmla="*/ 3120373 h 3120373"/>
              <a:gd name="connsiteX29" fmla="*/ 1056899 w 2195098"/>
              <a:gd name="connsiteY29" fmla="*/ 3120373 h 3120373"/>
              <a:gd name="connsiteX30" fmla="*/ 975599 w 2195098"/>
              <a:gd name="connsiteY30" fmla="*/ 3120373 h 3120373"/>
              <a:gd name="connsiteX31" fmla="*/ 894299 w 2195098"/>
              <a:gd name="connsiteY31" fmla="*/ 3120373 h 3120373"/>
              <a:gd name="connsiteX32" fmla="*/ 812999 w 2195098"/>
              <a:gd name="connsiteY32" fmla="*/ 3120373 h 3120373"/>
              <a:gd name="connsiteX33" fmla="*/ 731699 w 2195098"/>
              <a:gd name="connsiteY33" fmla="*/ 3120373 h 3120373"/>
              <a:gd name="connsiteX34" fmla="*/ 650399 w 2195098"/>
              <a:gd name="connsiteY34" fmla="*/ 3120373 h 3120373"/>
              <a:gd name="connsiteX35" fmla="*/ 569099 w 2195098"/>
              <a:gd name="connsiteY35" fmla="*/ 3120373 h 3120373"/>
              <a:gd name="connsiteX36" fmla="*/ 487799 w 2195098"/>
              <a:gd name="connsiteY36" fmla="*/ 3120373 h 3120373"/>
              <a:gd name="connsiteX37" fmla="*/ 406499 w 2195098"/>
              <a:gd name="connsiteY37" fmla="*/ 3120373 h 3120373"/>
              <a:gd name="connsiteX38" fmla="*/ 325199 w 2195098"/>
              <a:gd name="connsiteY38" fmla="*/ 3120373 h 3120373"/>
              <a:gd name="connsiteX39" fmla="*/ 243900 w 2195098"/>
              <a:gd name="connsiteY39" fmla="*/ 3120373 h 3120373"/>
              <a:gd name="connsiteX40" fmla="*/ 162600 w 2195098"/>
              <a:gd name="connsiteY40" fmla="*/ 3120373 h 3120373"/>
              <a:gd name="connsiteX41" fmla="*/ 813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3004804 h 3120373"/>
              <a:gd name="connsiteX44" fmla="*/ 0 w 2195098"/>
              <a:gd name="connsiteY44" fmla="*/ 2889234 h 3120373"/>
              <a:gd name="connsiteX45" fmla="*/ 0 w 2195098"/>
              <a:gd name="connsiteY45" fmla="*/ 2773665 h 3120373"/>
              <a:gd name="connsiteX46" fmla="*/ 0 w 2195098"/>
              <a:gd name="connsiteY46" fmla="*/ 2658096 h 3120373"/>
              <a:gd name="connsiteX47" fmla="*/ 0 w 2195098"/>
              <a:gd name="connsiteY47" fmla="*/ 2542526 h 3120373"/>
              <a:gd name="connsiteX48" fmla="*/ 0 w 2195098"/>
              <a:gd name="connsiteY48" fmla="*/ 2426957 h 3120373"/>
              <a:gd name="connsiteX49" fmla="*/ 0 w 2195098"/>
              <a:gd name="connsiteY49" fmla="*/ 2311388 h 3120373"/>
              <a:gd name="connsiteX50" fmla="*/ 0 w 2195098"/>
              <a:gd name="connsiteY50" fmla="*/ 2195818 h 3120373"/>
              <a:gd name="connsiteX51" fmla="*/ 0 w 2195098"/>
              <a:gd name="connsiteY51" fmla="*/ 2080249 h 3120373"/>
              <a:gd name="connsiteX52" fmla="*/ 0 w 2195098"/>
              <a:gd name="connsiteY52" fmla="*/ 1964680 h 3120373"/>
              <a:gd name="connsiteX53" fmla="*/ 0 w 2195098"/>
              <a:gd name="connsiteY53" fmla="*/ 1849110 h 3120373"/>
              <a:gd name="connsiteX54" fmla="*/ 0 w 2195098"/>
              <a:gd name="connsiteY54" fmla="*/ 1733541 h 3120373"/>
              <a:gd name="connsiteX55" fmla="*/ 0 w 2195098"/>
              <a:gd name="connsiteY55" fmla="*/ 1617971 h 3120373"/>
              <a:gd name="connsiteX56" fmla="*/ 0 w 2195098"/>
              <a:gd name="connsiteY56" fmla="*/ 1502402 h 3120373"/>
              <a:gd name="connsiteX57" fmla="*/ 0 w 2195098"/>
              <a:gd name="connsiteY57" fmla="*/ 1386832 h 3120373"/>
              <a:gd name="connsiteX58" fmla="*/ 0 w 2195098"/>
              <a:gd name="connsiteY58" fmla="*/ 1271263 h 3120373"/>
              <a:gd name="connsiteX59" fmla="*/ 0 w 2195098"/>
              <a:gd name="connsiteY59" fmla="*/ 1155693 h 3120373"/>
              <a:gd name="connsiteX60" fmla="*/ 0 w 2195098"/>
              <a:gd name="connsiteY60" fmla="*/ 1040124 h 3120373"/>
              <a:gd name="connsiteX61" fmla="*/ 0 w 2195098"/>
              <a:gd name="connsiteY61" fmla="*/ 924555 h 3120373"/>
              <a:gd name="connsiteX62" fmla="*/ 0 w 2195098"/>
              <a:gd name="connsiteY62" fmla="*/ 808985 h 3120373"/>
              <a:gd name="connsiteX63" fmla="*/ 0 w 2195098"/>
              <a:gd name="connsiteY63" fmla="*/ 693416 h 3120373"/>
              <a:gd name="connsiteX64" fmla="*/ 0 w 2195098"/>
              <a:gd name="connsiteY64" fmla="*/ 577847 h 3120373"/>
              <a:gd name="connsiteX65" fmla="*/ 0 w 2195098"/>
              <a:gd name="connsiteY65" fmla="*/ 462277 h 3120373"/>
              <a:gd name="connsiteX66" fmla="*/ 0 w 2195098"/>
              <a:gd name="connsiteY66" fmla="*/ 346708 h 3120373"/>
              <a:gd name="connsiteX67" fmla="*/ 0 w 2195098"/>
              <a:gd name="connsiteY67" fmla="*/ 231139 h 3120373"/>
              <a:gd name="connsiteX68" fmla="*/ 0 w 2195098"/>
              <a:gd name="connsiteY68" fmla="*/ 115569 h 3120373"/>
              <a:gd name="connsiteX69" fmla="*/ 0 w 2195098"/>
              <a:gd name="connsiteY69" fmla="*/ 0 h 3120373"/>
              <a:gd name="connsiteX70" fmla="*/ 81300 w 2195098"/>
              <a:gd name="connsiteY70" fmla="*/ 0 h 3120373"/>
              <a:gd name="connsiteX71" fmla="*/ 162600 w 2195098"/>
              <a:gd name="connsiteY71" fmla="*/ 0 h 3120373"/>
              <a:gd name="connsiteX72" fmla="*/ 243900 w 2195098"/>
              <a:gd name="connsiteY72" fmla="*/ 0 h 3120373"/>
              <a:gd name="connsiteX73" fmla="*/ 325199 w 2195098"/>
              <a:gd name="connsiteY73" fmla="*/ 0 h 3120373"/>
              <a:gd name="connsiteX74" fmla="*/ 406499 w 2195098"/>
              <a:gd name="connsiteY74" fmla="*/ 0 h 3120373"/>
              <a:gd name="connsiteX75" fmla="*/ 487799 w 2195098"/>
              <a:gd name="connsiteY75" fmla="*/ 0 h 3120373"/>
              <a:gd name="connsiteX76" fmla="*/ 569099 w 2195098"/>
              <a:gd name="connsiteY76" fmla="*/ 0 h 3120373"/>
              <a:gd name="connsiteX77" fmla="*/ 650399 w 2195098"/>
              <a:gd name="connsiteY77" fmla="*/ 0 h 3120373"/>
              <a:gd name="connsiteX78" fmla="*/ 731699 w 2195098"/>
              <a:gd name="connsiteY78" fmla="*/ 0 h 3120373"/>
              <a:gd name="connsiteX79" fmla="*/ 812999 w 2195098"/>
              <a:gd name="connsiteY79" fmla="*/ 0 h 3120373"/>
              <a:gd name="connsiteX80" fmla="*/ 894299 w 2195098"/>
              <a:gd name="connsiteY80" fmla="*/ 0 h 3120373"/>
              <a:gd name="connsiteX81" fmla="*/ 975599 w 2195098"/>
              <a:gd name="connsiteY81" fmla="*/ 0 h 3120373"/>
              <a:gd name="connsiteX82" fmla="*/ 1056899 w 2195098"/>
              <a:gd name="connsiteY82" fmla="*/ 0 h 3120373"/>
              <a:gd name="connsiteX83" fmla="*/ 1138199 w 2195098"/>
              <a:gd name="connsiteY83" fmla="*/ 0 h 3120373"/>
              <a:gd name="connsiteX84" fmla="*/ 1219499 w 2195098"/>
              <a:gd name="connsiteY84" fmla="*/ 0 h 3120373"/>
              <a:gd name="connsiteX85" fmla="*/ 1300799 w 2195098"/>
              <a:gd name="connsiteY85" fmla="*/ 0 h 3120373"/>
              <a:gd name="connsiteX86" fmla="*/ 1382099 w 2195098"/>
              <a:gd name="connsiteY86" fmla="*/ 0 h 3120373"/>
              <a:gd name="connsiteX87" fmla="*/ 1463399 w 2195098"/>
              <a:gd name="connsiteY87" fmla="*/ 0 h 3120373"/>
              <a:gd name="connsiteX88" fmla="*/ 1544699 w 2195098"/>
              <a:gd name="connsiteY88" fmla="*/ 0 h 3120373"/>
              <a:gd name="connsiteX89" fmla="*/ 1625999 w 2195098"/>
              <a:gd name="connsiteY89" fmla="*/ 0 h 3120373"/>
              <a:gd name="connsiteX90" fmla="*/ 1707299 w 2195098"/>
              <a:gd name="connsiteY90" fmla="*/ 0 h 3120373"/>
              <a:gd name="connsiteX91" fmla="*/ 1788599 w 2195098"/>
              <a:gd name="connsiteY91" fmla="*/ 0 h 3120373"/>
              <a:gd name="connsiteX92" fmla="*/ 1869898 w 2195098"/>
              <a:gd name="connsiteY92" fmla="*/ 0 h 3120373"/>
              <a:gd name="connsiteX93" fmla="*/ 1951198 w 2195098"/>
              <a:gd name="connsiteY93" fmla="*/ 0 h 3120373"/>
              <a:gd name="connsiteX94" fmla="*/ 2032498 w 2195098"/>
              <a:gd name="connsiteY94" fmla="*/ 0 h 3120373"/>
              <a:gd name="connsiteX95" fmla="*/ 2113798 w 2195098"/>
              <a:gd name="connsiteY95" fmla="*/ 0 h 3120373"/>
              <a:gd name="connsiteX96" fmla="*/ 2195098 w 2195098"/>
              <a:gd name="connsiteY96" fmla="*/ 0 h 3120373"/>
              <a:gd name="connsiteX97" fmla="*/ 2195098 w 2195098"/>
              <a:gd name="connsiteY97" fmla="*/ 115569 h 3120373"/>
              <a:gd name="connsiteX98" fmla="*/ 2195098 w 2195098"/>
              <a:gd name="connsiteY98" fmla="*/ 231139 h 3120373"/>
              <a:gd name="connsiteX99" fmla="*/ 2195098 w 2195098"/>
              <a:gd name="connsiteY99" fmla="*/ 346708 h 3120373"/>
              <a:gd name="connsiteX100" fmla="*/ 2195098 w 2195098"/>
              <a:gd name="connsiteY100" fmla="*/ 462278 h 3120373"/>
              <a:gd name="connsiteX0" fmla="*/ 2195098 w 2195098"/>
              <a:gd name="connsiteY0" fmla="*/ 1502402 h 3120373"/>
              <a:gd name="connsiteX1" fmla="*/ 2195098 w 2195098"/>
              <a:gd name="connsiteY1" fmla="*/ 1617972 h 3120373"/>
              <a:gd name="connsiteX2" fmla="*/ 2195098 w 2195098"/>
              <a:gd name="connsiteY2" fmla="*/ 1733541 h 3120373"/>
              <a:gd name="connsiteX3" fmla="*/ 2195098 w 2195098"/>
              <a:gd name="connsiteY3" fmla="*/ 1849110 h 3120373"/>
              <a:gd name="connsiteX4" fmla="*/ 2195098 w 2195098"/>
              <a:gd name="connsiteY4" fmla="*/ 1964680 h 3120373"/>
              <a:gd name="connsiteX5" fmla="*/ 2195098 w 2195098"/>
              <a:gd name="connsiteY5" fmla="*/ 2080249 h 3120373"/>
              <a:gd name="connsiteX6" fmla="*/ 2195098 w 2195098"/>
              <a:gd name="connsiteY6" fmla="*/ 2195818 h 3120373"/>
              <a:gd name="connsiteX7" fmla="*/ 2195098 w 2195098"/>
              <a:gd name="connsiteY7" fmla="*/ 2311388 h 3120373"/>
              <a:gd name="connsiteX8" fmla="*/ 2195098 w 2195098"/>
              <a:gd name="connsiteY8" fmla="*/ 2426957 h 3120373"/>
              <a:gd name="connsiteX9" fmla="*/ 2195098 w 2195098"/>
              <a:gd name="connsiteY9" fmla="*/ 2542526 h 3120373"/>
              <a:gd name="connsiteX10" fmla="*/ 2195098 w 2195098"/>
              <a:gd name="connsiteY10" fmla="*/ 2658096 h 3120373"/>
              <a:gd name="connsiteX11" fmla="*/ 2195098 w 2195098"/>
              <a:gd name="connsiteY11" fmla="*/ 2773665 h 3120373"/>
              <a:gd name="connsiteX12" fmla="*/ 2195098 w 2195098"/>
              <a:gd name="connsiteY12" fmla="*/ 2889234 h 3120373"/>
              <a:gd name="connsiteX13" fmla="*/ 2195098 w 2195098"/>
              <a:gd name="connsiteY13" fmla="*/ 3004804 h 3120373"/>
              <a:gd name="connsiteX14" fmla="*/ 2195098 w 2195098"/>
              <a:gd name="connsiteY14" fmla="*/ 3120373 h 3120373"/>
              <a:gd name="connsiteX15" fmla="*/ 2113798 w 2195098"/>
              <a:gd name="connsiteY15" fmla="*/ 3120373 h 3120373"/>
              <a:gd name="connsiteX16" fmla="*/ 2032498 w 2195098"/>
              <a:gd name="connsiteY16" fmla="*/ 3120373 h 3120373"/>
              <a:gd name="connsiteX17" fmla="*/ 1951198 w 2195098"/>
              <a:gd name="connsiteY17" fmla="*/ 3120373 h 3120373"/>
              <a:gd name="connsiteX18" fmla="*/ 1869898 w 2195098"/>
              <a:gd name="connsiteY18" fmla="*/ 3120373 h 3120373"/>
              <a:gd name="connsiteX19" fmla="*/ 1788599 w 2195098"/>
              <a:gd name="connsiteY19" fmla="*/ 3120373 h 3120373"/>
              <a:gd name="connsiteX20" fmla="*/ 1707299 w 2195098"/>
              <a:gd name="connsiteY20" fmla="*/ 3120373 h 3120373"/>
              <a:gd name="connsiteX21" fmla="*/ 1625999 w 2195098"/>
              <a:gd name="connsiteY21" fmla="*/ 3120373 h 3120373"/>
              <a:gd name="connsiteX22" fmla="*/ 1544699 w 2195098"/>
              <a:gd name="connsiteY22" fmla="*/ 3120373 h 3120373"/>
              <a:gd name="connsiteX23" fmla="*/ 1463399 w 2195098"/>
              <a:gd name="connsiteY23" fmla="*/ 3120373 h 3120373"/>
              <a:gd name="connsiteX24" fmla="*/ 1382099 w 2195098"/>
              <a:gd name="connsiteY24" fmla="*/ 3120373 h 3120373"/>
              <a:gd name="connsiteX25" fmla="*/ 1300799 w 2195098"/>
              <a:gd name="connsiteY25" fmla="*/ 3120373 h 3120373"/>
              <a:gd name="connsiteX26" fmla="*/ 1219499 w 2195098"/>
              <a:gd name="connsiteY26" fmla="*/ 3120373 h 3120373"/>
              <a:gd name="connsiteX27" fmla="*/ 1138199 w 2195098"/>
              <a:gd name="connsiteY27" fmla="*/ 3120373 h 3120373"/>
              <a:gd name="connsiteX28" fmla="*/ 1056899 w 2195098"/>
              <a:gd name="connsiteY28" fmla="*/ 3120373 h 3120373"/>
              <a:gd name="connsiteX29" fmla="*/ 975599 w 2195098"/>
              <a:gd name="connsiteY29" fmla="*/ 3120373 h 3120373"/>
              <a:gd name="connsiteX30" fmla="*/ 894299 w 2195098"/>
              <a:gd name="connsiteY30" fmla="*/ 3120373 h 3120373"/>
              <a:gd name="connsiteX31" fmla="*/ 812999 w 2195098"/>
              <a:gd name="connsiteY31" fmla="*/ 3120373 h 3120373"/>
              <a:gd name="connsiteX32" fmla="*/ 731699 w 2195098"/>
              <a:gd name="connsiteY32" fmla="*/ 3120373 h 3120373"/>
              <a:gd name="connsiteX33" fmla="*/ 650399 w 2195098"/>
              <a:gd name="connsiteY33" fmla="*/ 3120373 h 3120373"/>
              <a:gd name="connsiteX34" fmla="*/ 569099 w 2195098"/>
              <a:gd name="connsiteY34" fmla="*/ 3120373 h 3120373"/>
              <a:gd name="connsiteX35" fmla="*/ 487799 w 2195098"/>
              <a:gd name="connsiteY35" fmla="*/ 3120373 h 3120373"/>
              <a:gd name="connsiteX36" fmla="*/ 406499 w 2195098"/>
              <a:gd name="connsiteY36" fmla="*/ 3120373 h 3120373"/>
              <a:gd name="connsiteX37" fmla="*/ 325199 w 2195098"/>
              <a:gd name="connsiteY37" fmla="*/ 3120373 h 3120373"/>
              <a:gd name="connsiteX38" fmla="*/ 243900 w 2195098"/>
              <a:gd name="connsiteY38" fmla="*/ 3120373 h 3120373"/>
              <a:gd name="connsiteX39" fmla="*/ 162600 w 2195098"/>
              <a:gd name="connsiteY39" fmla="*/ 3120373 h 3120373"/>
              <a:gd name="connsiteX40" fmla="*/ 813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3004804 h 3120373"/>
              <a:gd name="connsiteX43" fmla="*/ 0 w 2195098"/>
              <a:gd name="connsiteY43" fmla="*/ 2889234 h 3120373"/>
              <a:gd name="connsiteX44" fmla="*/ 0 w 2195098"/>
              <a:gd name="connsiteY44" fmla="*/ 2773665 h 3120373"/>
              <a:gd name="connsiteX45" fmla="*/ 0 w 2195098"/>
              <a:gd name="connsiteY45" fmla="*/ 2658096 h 3120373"/>
              <a:gd name="connsiteX46" fmla="*/ 0 w 2195098"/>
              <a:gd name="connsiteY46" fmla="*/ 2542526 h 3120373"/>
              <a:gd name="connsiteX47" fmla="*/ 0 w 2195098"/>
              <a:gd name="connsiteY47" fmla="*/ 2426957 h 3120373"/>
              <a:gd name="connsiteX48" fmla="*/ 0 w 2195098"/>
              <a:gd name="connsiteY48" fmla="*/ 2311388 h 3120373"/>
              <a:gd name="connsiteX49" fmla="*/ 0 w 2195098"/>
              <a:gd name="connsiteY49" fmla="*/ 2195818 h 3120373"/>
              <a:gd name="connsiteX50" fmla="*/ 0 w 2195098"/>
              <a:gd name="connsiteY50" fmla="*/ 2080249 h 3120373"/>
              <a:gd name="connsiteX51" fmla="*/ 0 w 2195098"/>
              <a:gd name="connsiteY51" fmla="*/ 1964680 h 3120373"/>
              <a:gd name="connsiteX52" fmla="*/ 0 w 2195098"/>
              <a:gd name="connsiteY52" fmla="*/ 1849110 h 3120373"/>
              <a:gd name="connsiteX53" fmla="*/ 0 w 2195098"/>
              <a:gd name="connsiteY53" fmla="*/ 1733541 h 3120373"/>
              <a:gd name="connsiteX54" fmla="*/ 0 w 2195098"/>
              <a:gd name="connsiteY54" fmla="*/ 1617971 h 3120373"/>
              <a:gd name="connsiteX55" fmla="*/ 0 w 2195098"/>
              <a:gd name="connsiteY55" fmla="*/ 1502402 h 3120373"/>
              <a:gd name="connsiteX56" fmla="*/ 0 w 2195098"/>
              <a:gd name="connsiteY56" fmla="*/ 1386832 h 3120373"/>
              <a:gd name="connsiteX57" fmla="*/ 0 w 2195098"/>
              <a:gd name="connsiteY57" fmla="*/ 1271263 h 3120373"/>
              <a:gd name="connsiteX58" fmla="*/ 0 w 2195098"/>
              <a:gd name="connsiteY58" fmla="*/ 1155693 h 3120373"/>
              <a:gd name="connsiteX59" fmla="*/ 0 w 2195098"/>
              <a:gd name="connsiteY59" fmla="*/ 1040124 h 3120373"/>
              <a:gd name="connsiteX60" fmla="*/ 0 w 2195098"/>
              <a:gd name="connsiteY60" fmla="*/ 924555 h 3120373"/>
              <a:gd name="connsiteX61" fmla="*/ 0 w 2195098"/>
              <a:gd name="connsiteY61" fmla="*/ 808985 h 3120373"/>
              <a:gd name="connsiteX62" fmla="*/ 0 w 2195098"/>
              <a:gd name="connsiteY62" fmla="*/ 693416 h 3120373"/>
              <a:gd name="connsiteX63" fmla="*/ 0 w 2195098"/>
              <a:gd name="connsiteY63" fmla="*/ 577847 h 3120373"/>
              <a:gd name="connsiteX64" fmla="*/ 0 w 2195098"/>
              <a:gd name="connsiteY64" fmla="*/ 462277 h 3120373"/>
              <a:gd name="connsiteX65" fmla="*/ 0 w 2195098"/>
              <a:gd name="connsiteY65" fmla="*/ 346708 h 3120373"/>
              <a:gd name="connsiteX66" fmla="*/ 0 w 2195098"/>
              <a:gd name="connsiteY66" fmla="*/ 231139 h 3120373"/>
              <a:gd name="connsiteX67" fmla="*/ 0 w 2195098"/>
              <a:gd name="connsiteY67" fmla="*/ 115569 h 3120373"/>
              <a:gd name="connsiteX68" fmla="*/ 0 w 2195098"/>
              <a:gd name="connsiteY68" fmla="*/ 0 h 3120373"/>
              <a:gd name="connsiteX69" fmla="*/ 81300 w 2195098"/>
              <a:gd name="connsiteY69" fmla="*/ 0 h 3120373"/>
              <a:gd name="connsiteX70" fmla="*/ 162600 w 2195098"/>
              <a:gd name="connsiteY70" fmla="*/ 0 h 3120373"/>
              <a:gd name="connsiteX71" fmla="*/ 243900 w 2195098"/>
              <a:gd name="connsiteY71" fmla="*/ 0 h 3120373"/>
              <a:gd name="connsiteX72" fmla="*/ 325199 w 2195098"/>
              <a:gd name="connsiteY72" fmla="*/ 0 h 3120373"/>
              <a:gd name="connsiteX73" fmla="*/ 406499 w 2195098"/>
              <a:gd name="connsiteY73" fmla="*/ 0 h 3120373"/>
              <a:gd name="connsiteX74" fmla="*/ 487799 w 2195098"/>
              <a:gd name="connsiteY74" fmla="*/ 0 h 3120373"/>
              <a:gd name="connsiteX75" fmla="*/ 569099 w 2195098"/>
              <a:gd name="connsiteY75" fmla="*/ 0 h 3120373"/>
              <a:gd name="connsiteX76" fmla="*/ 650399 w 2195098"/>
              <a:gd name="connsiteY76" fmla="*/ 0 h 3120373"/>
              <a:gd name="connsiteX77" fmla="*/ 731699 w 2195098"/>
              <a:gd name="connsiteY77" fmla="*/ 0 h 3120373"/>
              <a:gd name="connsiteX78" fmla="*/ 812999 w 2195098"/>
              <a:gd name="connsiteY78" fmla="*/ 0 h 3120373"/>
              <a:gd name="connsiteX79" fmla="*/ 894299 w 2195098"/>
              <a:gd name="connsiteY79" fmla="*/ 0 h 3120373"/>
              <a:gd name="connsiteX80" fmla="*/ 975599 w 2195098"/>
              <a:gd name="connsiteY80" fmla="*/ 0 h 3120373"/>
              <a:gd name="connsiteX81" fmla="*/ 1056899 w 2195098"/>
              <a:gd name="connsiteY81" fmla="*/ 0 h 3120373"/>
              <a:gd name="connsiteX82" fmla="*/ 1138199 w 2195098"/>
              <a:gd name="connsiteY82" fmla="*/ 0 h 3120373"/>
              <a:gd name="connsiteX83" fmla="*/ 1219499 w 2195098"/>
              <a:gd name="connsiteY83" fmla="*/ 0 h 3120373"/>
              <a:gd name="connsiteX84" fmla="*/ 1300799 w 2195098"/>
              <a:gd name="connsiteY84" fmla="*/ 0 h 3120373"/>
              <a:gd name="connsiteX85" fmla="*/ 1382099 w 2195098"/>
              <a:gd name="connsiteY85" fmla="*/ 0 h 3120373"/>
              <a:gd name="connsiteX86" fmla="*/ 1463399 w 2195098"/>
              <a:gd name="connsiteY86" fmla="*/ 0 h 3120373"/>
              <a:gd name="connsiteX87" fmla="*/ 1544699 w 2195098"/>
              <a:gd name="connsiteY87" fmla="*/ 0 h 3120373"/>
              <a:gd name="connsiteX88" fmla="*/ 1625999 w 2195098"/>
              <a:gd name="connsiteY88" fmla="*/ 0 h 3120373"/>
              <a:gd name="connsiteX89" fmla="*/ 1707299 w 2195098"/>
              <a:gd name="connsiteY89" fmla="*/ 0 h 3120373"/>
              <a:gd name="connsiteX90" fmla="*/ 1788599 w 2195098"/>
              <a:gd name="connsiteY90" fmla="*/ 0 h 3120373"/>
              <a:gd name="connsiteX91" fmla="*/ 1869898 w 2195098"/>
              <a:gd name="connsiteY91" fmla="*/ 0 h 3120373"/>
              <a:gd name="connsiteX92" fmla="*/ 1951198 w 2195098"/>
              <a:gd name="connsiteY92" fmla="*/ 0 h 3120373"/>
              <a:gd name="connsiteX93" fmla="*/ 2032498 w 2195098"/>
              <a:gd name="connsiteY93" fmla="*/ 0 h 3120373"/>
              <a:gd name="connsiteX94" fmla="*/ 2113798 w 2195098"/>
              <a:gd name="connsiteY94" fmla="*/ 0 h 3120373"/>
              <a:gd name="connsiteX95" fmla="*/ 2195098 w 2195098"/>
              <a:gd name="connsiteY95" fmla="*/ 0 h 3120373"/>
              <a:gd name="connsiteX96" fmla="*/ 2195098 w 2195098"/>
              <a:gd name="connsiteY96" fmla="*/ 115569 h 3120373"/>
              <a:gd name="connsiteX97" fmla="*/ 2195098 w 2195098"/>
              <a:gd name="connsiteY97" fmla="*/ 231139 h 3120373"/>
              <a:gd name="connsiteX98" fmla="*/ 2195098 w 2195098"/>
              <a:gd name="connsiteY98" fmla="*/ 346708 h 3120373"/>
              <a:gd name="connsiteX99" fmla="*/ 2195098 w 2195098"/>
              <a:gd name="connsiteY99" fmla="*/ 462278 h 3120373"/>
              <a:gd name="connsiteX0" fmla="*/ 2195098 w 2195098"/>
              <a:gd name="connsiteY0" fmla="*/ 1617972 h 3120373"/>
              <a:gd name="connsiteX1" fmla="*/ 2195098 w 2195098"/>
              <a:gd name="connsiteY1" fmla="*/ 1733541 h 3120373"/>
              <a:gd name="connsiteX2" fmla="*/ 2195098 w 2195098"/>
              <a:gd name="connsiteY2" fmla="*/ 1849110 h 3120373"/>
              <a:gd name="connsiteX3" fmla="*/ 2195098 w 2195098"/>
              <a:gd name="connsiteY3" fmla="*/ 1964680 h 3120373"/>
              <a:gd name="connsiteX4" fmla="*/ 2195098 w 2195098"/>
              <a:gd name="connsiteY4" fmla="*/ 2080249 h 3120373"/>
              <a:gd name="connsiteX5" fmla="*/ 2195098 w 2195098"/>
              <a:gd name="connsiteY5" fmla="*/ 2195818 h 3120373"/>
              <a:gd name="connsiteX6" fmla="*/ 2195098 w 2195098"/>
              <a:gd name="connsiteY6" fmla="*/ 2311388 h 3120373"/>
              <a:gd name="connsiteX7" fmla="*/ 2195098 w 2195098"/>
              <a:gd name="connsiteY7" fmla="*/ 2426957 h 3120373"/>
              <a:gd name="connsiteX8" fmla="*/ 2195098 w 2195098"/>
              <a:gd name="connsiteY8" fmla="*/ 2542526 h 3120373"/>
              <a:gd name="connsiteX9" fmla="*/ 2195098 w 2195098"/>
              <a:gd name="connsiteY9" fmla="*/ 2658096 h 3120373"/>
              <a:gd name="connsiteX10" fmla="*/ 2195098 w 2195098"/>
              <a:gd name="connsiteY10" fmla="*/ 2773665 h 3120373"/>
              <a:gd name="connsiteX11" fmla="*/ 2195098 w 2195098"/>
              <a:gd name="connsiteY11" fmla="*/ 2889234 h 3120373"/>
              <a:gd name="connsiteX12" fmla="*/ 2195098 w 2195098"/>
              <a:gd name="connsiteY12" fmla="*/ 3004804 h 3120373"/>
              <a:gd name="connsiteX13" fmla="*/ 2195098 w 2195098"/>
              <a:gd name="connsiteY13" fmla="*/ 3120373 h 3120373"/>
              <a:gd name="connsiteX14" fmla="*/ 2113798 w 2195098"/>
              <a:gd name="connsiteY14" fmla="*/ 3120373 h 3120373"/>
              <a:gd name="connsiteX15" fmla="*/ 2032498 w 2195098"/>
              <a:gd name="connsiteY15" fmla="*/ 3120373 h 3120373"/>
              <a:gd name="connsiteX16" fmla="*/ 1951198 w 2195098"/>
              <a:gd name="connsiteY16" fmla="*/ 3120373 h 3120373"/>
              <a:gd name="connsiteX17" fmla="*/ 1869898 w 2195098"/>
              <a:gd name="connsiteY17" fmla="*/ 3120373 h 3120373"/>
              <a:gd name="connsiteX18" fmla="*/ 1788599 w 2195098"/>
              <a:gd name="connsiteY18" fmla="*/ 3120373 h 3120373"/>
              <a:gd name="connsiteX19" fmla="*/ 1707299 w 2195098"/>
              <a:gd name="connsiteY19" fmla="*/ 3120373 h 3120373"/>
              <a:gd name="connsiteX20" fmla="*/ 1625999 w 2195098"/>
              <a:gd name="connsiteY20" fmla="*/ 3120373 h 3120373"/>
              <a:gd name="connsiteX21" fmla="*/ 1544699 w 2195098"/>
              <a:gd name="connsiteY21" fmla="*/ 3120373 h 3120373"/>
              <a:gd name="connsiteX22" fmla="*/ 1463399 w 2195098"/>
              <a:gd name="connsiteY22" fmla="*/ 3120373 h 3120373"/>
              <a:gd name="connsiteX23" fmla="*/ 1382099 w 2195098"/>
              <a:gd name="connsiteY23" fmla="*/ 3120373 h 3120373"/>
              <a:gd name="connsiteX24" fmla="*/ 1300799 w 2195098"/>
              <a:gd name="connsiteY24" fmla="*/ 3120373 h 3120373"/>
              <a:gd name="connsiteX25" fmla="*/ 1219499 w 2195098"/>
              <a:gd name="connsiteY25" fmla="*/ 3120373 h 3120373"/>
              <a:gd name="connsiteX26" fmla="*/ 1138199 w 2195098"/>
              <a:gd name="connsiteY26" fmla="*/ 3120373 h 3120373"/>
              <a:gd name="connsiteX27" fmla="*/ 1056899 w 2195098"/>
              <a:gd name="connsiteY27" fmla="*/ 3120373 h 3120373"/>
              <a:gd name="connsiteX28" fmla="*/ 975599 w 2195098"/>
              <a:gd name="connsiteY28" fmla="*/ 3120373 h 3120373"/>
              <a:gd name="connsiteX29" fmla="*/ 894299 w 2195098"/>
              <a:gd name="connsiteY29" fmla="*/ 3120373 h 3120373"/>
              <a:gd name="connsiteX30" fmla="*/ 812999 w 2195098"/>
              <a:gd name="connsiteY30" fmla="*/ 3120373 h 3120373"/>
              <a:gd name="connsiteX31" fmla="*/ 731699 w 2195098"/>
              <a:gd name="connsiteY31" fmla="*/ 3120373 h 3120373"/>
              <a:gd name="connsiteX32" fmla="*/ 650399 w 2195098"/>
              <a:gd name="connsiteY32" fmla="*/ 3120373 h 3120373"/>
              <a:gd name="connsiteX33" fmla="*/ 569099 w 2195098"/>
              <a:gd name="connsiteY33" fmla="*/ 3120373 h 3120373"/>
              <a:gd name="connsiteX34" fmla="*/ 487799 w 2195098"/>
              <a:gd name="connsiteY34" fmla="*/ 3120373 h 3120373"/>
              <a:gd name="connsiteX35" fmla="*/ 406499 w 2195098"/>
              <a:gd name="connsiteY35" fmla="*/ 3120373 h 3120373"/>
              <a:gd name="connsiteX36" fmla="*/ 325199 w 2195098"/>
              <a:gd name="connsiteY36" fmla="*/ 3120373 h 3120373"/>
              <a:gd name="connsiteX37" fmla="*/ 243900 w 2195098"/>
              <a:gd name="connsiteY37" fmla="*/ 3120373 h 3120373"/>
              <a:gd name="connsiteX38" fmla="*/ 162600 w 2195098"/>
              <a:gd name="connsiteY38" fmla="*/ 3120373 h 3120373"/>
              <a:gd name="connsiteX39" fmla="*/ 813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3004804 h 3120373"/>
              <a:gd name="connsiteX42" fmla="*/ 0 w 2195098"/>
              <a:gd name="connsiteY42" fmla="*/ 2889234 h 3120373"/>
              <a:gd name="connsiteX43" fmla="*/ 0 w 2195098"/>
              <a:gd name="connsiteY43" fmla="*/ 2773665 h 3120373"/>
              <a:gd name="connsiteX44" fmla="*/ 0 w 2195098"/>
              <a:gd name="connsiteY44" fmla="*/ 2658096 h 3120373"/>
              <a:gd name="connsiteX45" fmla="*/ 0 w 2195098"/>
              <a:gd name="connsiteY45" fmla="*/ 2542526 h 3120373"/>
              <a:gd name="connsiteX46" fmla="*/ 0 w 2195098"/>
              <a:gd name="connsiteY46" fmla="*/ 2426957 h 3120373"/>
              <a:gd name="connsiteX47" fmla="*/ 0 w 2195098"/>
              <a:gd name="connsiteY47" fmla="*/ 2311388 h 3120373"/>
              <a:gd name="connsiteX48" fmla="*/ 0 w 2195098"/>
              <a:gd name="connsiteY48" fmla="*/ 2195818 h 3120373"/>
              <a:gd name="connsiteX49" fmla="*/ 0 w 2195098"/>
              <a:gd name="connsiteY49" fmla="*/ 2080249 h 3120373"/>
              <a:gd name="connsiteX50" fmla="*/ 0 w 2195098"/>
              <a:gd name="connsiteY50" fmla="*/ 1964680 h 3120373"/>
              <a:gd name="connsiteX51" fmla="*/ 0 w 2195098"/>
              <a:gd name="connsiteY51" fmla="*/ 1849110 h 3120373"/>
              <a:gd name="connsiteX52" fmla="*/ 0 w 2195098"/>
              <a:gd name="connsiteY52" fmla="*/ 1733541 h 3120373"/>
              <a:gd name="connsiteX53" fmla="*/ 0 w 2195098"/>
              <a:gd name="connsiteY53" fmla="*/ 1617971 h 3120373"/>
              <a:gd name="connsiteX54" fmla="*/ 0 w 2195098"/>
              <a:gd name="connsiteY54" fmla="*/ 1502402 h 3120373"/>
              <a:gd name="connsiteX55" fmla="*/ 0 w 2195098"/>
              <a:gd name="connsiteY55" fmla="*/ 1386832 h 3120373"/>
              <a:gd name="connsiteX56" fmla="*/ 0 w 2195098"/>
              <a:gd name="connsiteY56" fmla="*/ 1271263 h 3120373"/>
              <a:gd name="connsiteX57" fmla="*/ 0 w 2195098"/>
              <a:gd name="connsiteY57" fmla="*/ 1155693 h 3120373"/>
              <a:gd name="connsiteX58" fmla="*/ 0 w 2195098"/>
              <a:gd name="connsiteY58" fmla="*/ 1040124 h 3120373"/>
              <a:gd name="connsiteX59" fmla="*/ 0 w 2195098"/>
              <a:gd name="connsiteY59" fmla="*/ 924555 h 3120373"/>
              <a:gd name="connsiteX60" fmla="*/ 0 w 2195098"/>
              <a:gd name="connsiteY60" fmla="*/ 808985 h 3120373"/>
              <a:gd name="connsiteX61" fmla="*/ 0 w 2195098"/>
              <a:gd name="connsiteY61" fmla="*/ 693416 h 3120373"/>
              <a:gd name="connsiteX62" fmla="*/ 0 w 2195098"/>
              <a:gd name="connsiteY62" fmla="*/ 577847 h 3120373"/>
              <a:gd name="connsiteX63" fmla="*/ 0 w 2195098"/>
              <a:gd name="connsiteY63" fmla="*/ 462277 h 3120373"/>
              <a:gd name="connsiteX64" fmla="*/ 0 w 2195098"/>
              <a:gd name="connsiteY64" fmla="*/ 346708 h 3120373"/>
              <a:gd name="connsiteX65" fmla="*/ 0 w 2195098"/>
              <a:gd name="connsiteY65" fmla="*/ 231139 h 3120373"/>
              <a:gd name="connsiteX66" fmla="*/ 0 w 2195098"/>
              <a:gd name="connsiteY66" fmla="*/ 115569 h 3120373"/>
              <a:gd name="connsiteX67" fmla="*/ 0 w 2195098"/>
              <a:gd name="connsiteY67" fmla="*/ 0 h 3120373"/>
              <a:gd name="connsiteX68" fmla="*/ 81300 w 2195098"/>
              <a:gd name="connsiteY68" fmla="*/ 0 h 3120373"/>
              <a:gd name="connsiteX69" fmla="*/ 162600 w 2195098"/>
              <a:gd name="connsiteY69" fmla="*/ 0 h 3120373"/>
              <a:gd name="connsiteX70" fmla="*/ 243900 w 2195098"/>
              <a:gd name="connsiteY70" fmla="*/ 0 h 3120373"/>
              <a:gd name="connsiteX71" fmla="*/ 325199 w 2195098"/>
              <a:gd name="connsiteY71" fmla="*/ 0 h 3120373"/>
              <a:gd name="connsiteX72" fmla="*/ 406499 w 2195098"/>
              <a:gd name="connsiteY72" fmla="*/ 0 h 3120373"/>
              <a:gd name="connsiteX73" fmla="*/ 487799 w 2195098"/>
              <a:gd name="connsiteY73" fmla="*/ 0 h 3120373"/>
              <a:gd name="connsiteX74" fmla="*/ 569099 w 2195098"/>
              <a:gd name="connsiteY74" fmla="*/ 0 h 3120373"/>
              <a:gd name="connsiteX75" fmla="*/ 650399 w 2195098"/>
              <a:gd name="connsiteY75" fmla="*/ 0 h 3120373"/>
              <a:gd name="connsiteX76" fmla="*/ 731699 w 2195098"/>
              <a:gd name="connsiteY76" fmla="*/ 0 h 3120373"/>
              <a:gd name="connsiteX77" fmla="*/ 812999 w 2195098"/>
              <a:gd name="connsiteY77" fmla="*/ 0 h 3120373"/>
              <a:gd name="connsiteX78" fmla="*/ 894299 w 2195098"/>
              <a:gd name="connsiteY78" fmla="*/ 0 h 3120373"/>
              <a:gd name="connsiteX79" fmla="*/ 975599 w 2195098"/>
              <a:gd name="connsiteY79" fmla="*/ 0 h 3120373"/>
              <a:gd name="connsiteX80" fmla="*/ 1056899 w 2195098"/>
              <a:gd name="connsiteY80" fmla="*/ 0 h 3120373"/>
              <a:gd name="connsiteX81" fmla="*/ 1138199 w 2195098"/>
              <a:gd name="connsiteY81" fmla="*/ 0 h 3120373"/>
              <a:gd name="connsiteX82" fmla="*/ 1219499 w 2195098"/>
              <a:gd name="connsiteY82" fmla="*/ 0 h 3120373"/>
              <a:gd name="connsiteX83" fmla="*/ 1300799 w 2195098"/>
              <a:gd name="connsiteY83" fmla="*/ 0 h 3120373"/>
              <a:gd name="connsiteX84" fmla="*/ 1382099 w 2195098"/>
              <a:gd name="connsiteY84" fmla="*/ 0 h 3120373"/>
              <a:gd name="connsiteX85" fmla="*/ 1463399 w 2195098"/>
              <a:gd name="connsiteY85" fmla="*/ 0 h 3120373"/>
              <a:gd name="connsiteX86" fmla="*/ 1544699 w 2195098"/>
              <a:gd name="connsiteY86" fmla="*/ 0 h 3120373"/>
              <a:gd name="connsiteX87" fmla="*/ 1625999 w 2195098"/>
              <a:gd name="connsiteY87" fmla="*/ 0 h 3120373"/>
              <a:gd name="connsiteX88" fmla="*/ 1707299 w 2195098"/>
              <a:gd name="connsiteY88" fmla="*/ 0 h 3120373"/>
              <a:gd name="connsiteX89" fmla="*/ 1788599 w 2195098"/>
              <a:gd name="connsiteY89" fmla="*/ 0 h 3120373"/>
              <a:gd name="connsiteX90" fmla="*/ 1869898 w 2195098"/>
              <a:gd name="connsiteY90" fmla="*/ 0 h 3120373"/>
              <a:gd name="connsiteX91" fmla="*/ 1951198 w 2195098"/>
              <a:gd name="connsiteY91" fmla="*/ 0 h 3120373"/>
              <a:gd name="connsiteX92" fmla="*/ 2032498 w 2195098"/>
              <a:gd name="connsiteY92" fmla="*/ 0 h 3120373"/>
              <a:gd name="connsiteX93" fmla="*/ 2113798 w 2195098"/>
              <a:gd name="connsiteY93" fmla="*/ 0 h 3120373"/>
              <a:gd name="connsiteX94" fmla="*/ 2195098 w 2195098"/>
              <a:gd name="connsiteY94" fmla="*/ 0 h 3120373"/>
              <a:gd name="connsiteX95" fmla="*/ 2195098 w 2195098"/>
              <a:gd name="connsiteY95" fmla="*/ 115569 h 3120373"/>
              <a:gd name="connsiteX96" fmla="*/ 2195098 w 2195098"/>
              <a:gd name="connsiteY96" fmla="*/ 231139 h 3120373"/>
              <a:gd name="connsiteX97" fmla="*/ 2195098 w 2195098"/>
              <a:gd name="connsiteY97" fmla="*/ 346708 h 3120373"/>
              <a:gd name="connsiteX98" fmla="*/ 2195098 w 2195098"/>
              <a:gd name="connsiteY98" fmla="*/ 462278 h 3120373"/>
              <a:gd name="connsiteX0" fmla="*/ 2195098 w 2195098"/>
              <a:gd name="connsiteY0" fmla="*/ 1733541 h 3120373"/>
              <a:gd name="connsiteX1" fmla="*/ 2195098 w 2195098"/>
              <a:gd name="connsiteY1" fmla="*/ 1849110 h 3120373"/>
              <a:gd name="connsiteX2" fmla="*/ 2195098 w 2195098"/>
              <a:gd name="connsiteY2" fmla="*/ 1964680 h 3120373"/>
              <a:gd name="connsiteX3" fmla="*/ 2195098 w 2195098"/>
              <a:gd name="connsiteY3" fmla="*/ 2080249 h 3120373"/>
              <a:gd name="connsiteX4" fmla="*/ 2195098 w 2195098"/>
              <a:gd name="connsiteY4" fmla="*/ 2195818 h 3120373"/>
              <a:gd name="connsiteX5" fmla="*/ 2195098 w 2195098"/>
              <a:gd name="connsiteY5" fmla="*/ 2311388 h 3120373"/>
              <a:gd name="connsiteX6" fmla="*/ 2195098 w 2195098"/>
              <a:gd name="connsiteY6" fmla="*/ 2426957 h 3120373"/>
              <a:gd name="connsiteX7" fmla="*/ 2195098 w 2195098"/>
              <a:gd name="connsiteY7" fmla="*/ 2542526 h 3120373"/>
              <a:gd name="connsiteX8" fmla="*/ 2195098 w 2195098"/>
              <a:gd name="connsiteY8" fmla="*/ 2658096 h 3120373"/>
              <a:gd name="connsiteX9" fmla="*/ 2195098 w 2195098"/>
              <a:gd name="connsiteY9" fmla="*/ 2773665 h 3120373"/>
              <a:gd name="connsiteX10" fmla="*/ 2195098 w 2195098"/>
              <a:gd name="connsiteY10" fmla="*/ 2889234 h 3120373"/>
              <a:gd name="connsiteX11" fmla="*/ 2195098 w 2195098"/>
              <a:gd name="connsiteY11" fmla="*/ 3004804 h 3120373"/>
              <a:gd name="connsiteX12" fmla="*/ 2195098 w 2195098"/>
              <a:gd name="connsiteY12" fmla="*/ 3120373 h 3120373"/>
              <a:gd name="connsiteX13" fmla="*/ 2113798 w 2195098"/>
              <a:gd name="connsiteY13" fmla="*/ 3120373 h 3120373"/>
              <a:gd name="connsiteX14" fmla="*/ 2032498 w 2195098"/>
              <a:gd name="connsiteY14" fmla="*/ 3120373 h 3120373"/>
              <a:gd name="connsiteX15" fmla="*/ 1951198 w 2195098"/>
              <a:gd name="connsiteY15" fmla="*/ 3120373 h 3120373"/>
              <a:gd name="connsiteX16" fmla="*/ 1869898 w 2195098"/>
              <a:gd name="connsiteY16" fmla="*/ 3120373 h 3120373"/>
              <a:gd name="connsiteX17" fmla="*/ 1788599 w 2195098"/>
              <a:gd name="connsiteY17" fmla="*/ 3120373 h 3120373"/>
              <a:gd name="connsiteX18" fmla="*/ 1707299 w 2195098"/>
              <a:gd name="connsiteY18" fmla="*/ 3120373 h 3120373"/>
              <a:gd name="connsiteX19" fmla="*/ 1625999 w 2195098"/>
              <a:gd name="connsiteY19" fmla="*/ 3120373 h 3120373"/>
              <a:gd name="connsiteX20" fmla="*/ 1544699 w 2195098"/>
              <a:gd name="connsiteY20" fmla="*/ 3120373 h 3120373"/>
              <a:gd name="connsiteX21" fmla="*/ 1463399 w 2195098"/>
              <a:gd name="connsiteY21" fmla="*/ 3120373 h 3120373"/>
              <a:gd name="connsiteX22" fmla="*/ 1382099 w 2195098"/>
              <a:gd name="connsiteY22" fmla="*/ 3120373 h 3120373"/>
              <a:gd name="connsiteX23" fmla="*/ 1300799 w 2195098"/>
              <a:gd name="connsiteY23" fmla="*/ 3120373 h 3120373"/>
              <a:gd name="connsiteX24" fmla="*/ 1219499 w 2195098"/>
              <a:gd name="connsiteY24" fmla="*/ 3120373 h 3120373"/>
              <a:gd name="connsiteX25" fmla="*/ 1138199 w 2195098"/>
              <a:gd name="connsiteY25" fmla="*/ 3120373 h 3120373"/>
              <a:gd name="connsiteX26" fmla="*/ 1056899 w 2195098"/>
              <a:gd name="connsiteY26" fmla="*/ 3120373 h 3120373"/>
              <a:gd name="connsiteX27" fmla="*/ 975599 w 2195098"/>
              <a:gd name="connsiteY27" fmla="*/ 3120373 h 3120373"/>
              <a:gd name="connsiteX28" fmla="*/ 894299 w 2195098"/>
              <a:gd name="connsiteY28" fmla="*/ 3120373 h 3120373"/>
              <a:gd name="connsiteX29" fmla="*/ 812999 w 2195098"/>
              <a:gd name="connsiteY29" fmla="*/ 3120373 h 3120373"/>
              <a:gd name="connsiteX30" fmla="*/ 731699 w 2195098"/>
              <a:gd name="connsiteY30" fmla="*/ 3120373 h 3120373"/>
              <a:gd name="connsiteX31" fmla="*/ 650399 w 2195098"/>
              <a:gd name="connsiteY31" fmla="*/ 3120373 h 3120373"/>
              <a:gd name="connsiteX32" fmla="*/ 569099 w 2195098"/>
              <a:gd name="connsiteY32" fmla="*/ 3120373 h 3120373"/>
              <a:gd name="connsiteX33" fmla="*/ 487799 w 2195098"/>
              <a:gd name="connsiteY33" fmla="*/ 3120373 h 3120373"/>
              <a:gd name="connsiteX34" fmla="*/ 406499 w 2195098"/>
              <a:gd name="connsiteY34" fmla="*/ 3120373 h 3120373"/>
              <a:gd name="connsiteX35" fmla="*/ 325199 w 2195098"/>
              <a:gd name="connsiteY35" fmla="*/ 3120373 h 3120373"/>
              <a:gd name="connsiteX36" fmla="*/ 243900 w 2195098"/>
              <a:gd name="connsiteY36" fmla="*/ 3120373 h 3120373"/>
              <a:gd name="connsiteX37" fmla="*/ 162600 w 2195098"/>
              <a:gd name="connsiteY37" fmla="*/ 3120373 h 3120373"/>
              <a:gd name="connsiteX38" fmla="*/ 813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3004804 h 3120373"/>
              <a:gd name="connsiteX41" fmla="*/ 0 w 2195098"/>
              <a:gd name="connsiteY41" fmla="*/ 2889234 h 3120373"/>
              <a:gd name="connsiteX42" fmla="*/ 0 w 2195098"/>
              <a:gd name="connsiteY42" fmla="*/ 2773665 h 3120373"/>
              <a:gd name="connsiteX43" fmla="*/ 0 w 2195098"/>
              <a:gd name="connsiteY43" fmla="*/ 2658096 h 3120373"/>
              <a:gd name="connsiteX44" fmla="*/ 0 w 2195098"/>
              <a:gd name="connsiteY44" fmla="*/ 2542526 h 3120373"/>
              <a:gd name="connsiteX45" fmla="*/ 0 w 2195098"/>
              <a:gd name="connsiteY45" fmla="*/ 2426957 h 3120373"/>
              <a:gd name="connsiteX46" fmla="*/ 0 w 2195098"/>
              <a:gd name="connsiteY46" fmla="*/ 2311388 h 3120373"/>
              <a:gd name="connsiteX47" fmla="*/ 0 w 2195098"/>
              <a:gd name="connsiteY47" fmla="*/ 2195818 h 3120373"/>
              <a:gd name="connsiteX48" fmla="*/ 0 w 2195098"/>
              <a:gd name="connsiteY48" fmla="*/ 2080249 h 3120373"/>
              <a:gd name="connsiteX49" fmla="*/ 0 w 2195098"/>
              <a:gd name="connsiteY49" fmla="*/ 1964680 h 3120373"/>
              <a:gd name="connsiteX50" fmla="*/ 0 w 2195098"/>
              <a:gd name="connsiteY50" fmla="*/ 1849110 h 3120373"/>
              <a:gd name="connsiteX51" fmla="*/ 0 w 2195098"/>
              <a:gd name="connsiteY51" fmla="*/ 1733541 h 3120373"/>
              <a:gd name="connsiteX52" fmla="*/ 0 w 2195098"/>
              <a:gd name="connsiteY52" fmla="*/ 1617971 h 3120373"/>
              <a:gd name="connsiteX53" fmla="*/ 0 w 2195098"/>
              <a:gd name="connsiteY53" fmla="*/ 1502402 h 3120373"/>
              <a:gd name="connsiteX54" fmla="*/ 0 w 2195098"/>
              <a:gd name="connsiteY54" fmla="*/ 1386832 h 3120373"/>
              <a:gd name="connsiteX55" fmla="*/ 0 w 2195098"/>
              <a:gd name="connsiteY55" fmla="*/ 1271263 h 3120373"/>
              <a:gd name="connsiteX56" fmla="*/ 0 w 2195098"/>
              <a:gd name="connsiteY56" fmla="*/ 1155693 h 3120373"/>
              <a:gd name="connsiteX57" fmla="*/ 0 w 2195098"/>
              <a:gd name="connsiteY57" fmla="*/ 1040124 h 3120373"/>
              <a:gd name="connsiteX58" fmla="*/ 0 w 2195098"/>
              <a:gd name="connsiteY58" fmla="*/ 924555 h 3120373"/>
              <a:gd name="connsiteX59" fmla="*/ 0 w 2195098"/>
              <a:gd name="connsiteY59" fmla="*/ 808985 h 3120373"/>
              <a:gd name="connsiteX60" fmla="*/ 0 w 2195098"/>
              <a:gd name="connsiteY60" fmla="*/ 693416 h 3120373"/>
              <a:gd name="connsiteX61" fmla="*/ 0 w 2195098"/>
              <a:gd name="connsiteY61" fmla="*/ 577847 h 3120373"/>
              <a:gd name="connsiteX62" fmla="*/ 0 w 2195098"/>
              <a:gd name="connsiteY62" fmla="*/ 462277 h 3120373"/>
              <a:gd name="connsiteX63" fmla="*/ 0 w 2195098"/>
              <a:gd name="connsiteY63" fmla="*/ 346708 h 3120373"/>
              <a:gd name="connsiteX64" fmla="*/ 0 w 2195098"/>
              <a:gd name="connsiteY64" fmla="*/ 231139 h 3120373"/>
              <a:gd name="connsiteX65" fmla="*/ 0 w 2195098"/>
              <a:gd name="connsiteY65" fmla="*/ 115569 h 3120373"/>
              <a:gd name="connsiteX66" fmla="*/ 0 w 2195098"/>
              <a:gd name="connsiteY66" fmla="*/ 0 h 3120373"/>
              <a:gd name="connsiteX67" fmla="*/ 81300 w 2195098"/>
              <a:gd name="connsiteY67" fmla="*/ 0 h 3120373"/>
              <a:gd name="connsiteX68" fmla="*/ 162600 w 2195098"/>
              <a:gd name="connsiteY68" fmla="*/ 0 h 3120373"/>
              <a:gd name="connsiteX69" fmla="*/ 243900 w 2195098"/>
              <a:gd name="connsiteY69" fmla="*/ 0 h 3120373"/>
              <a:gd name="connsiteX70" fmla="*/ 325199 w 2195098"/>
              <a:gd name="connsiteY70" fmla="*/ 0 h 3120373"/>
              <a:gd name="connsiteX71" fmla="*/ 406499 w 2195098"/>
              <a:gd name="connsiteY71" fmla="*/ 0 h 3120373"/>
              <a:gd name="connsiteX72" fmla="*/ 487799 w 2195098"/>
              <a:gd name="connsiteY72" fmla="*/ 0 h 3120373"/>
              <a:gd name="connsiteX73" fmla="*/ 569099 w 2195098"/>
              <a:gd name="connsiteY73" fmla="*/ 0 h 3120373"/>
              <a:gd name="connsiteX74" fmla="*/ 650399 w 2195098"/>
              <a:gd name="connsiteY74" fmla="*/ 0 h 3120373"/>
              <a:gd name="connsiteX75" fmla="*/ 731699 w 2195098"/>
              <a:gd name="connsiteY75" fmla="*/ 0 h 3120373"/>
              <a:gd name="connsiteX76" fmla="*/ 812999 w 2195098"/>
              <a:gd name="connsiteY76" fmla="*/ 0 h 3120373"/>
              <a:gd name="connsiteX77" fmla="*/ 894299 w 2195098"/>
              <a:gd name="connsiteY77" fmla="*/ 0 h 3120373"/>
              <a:gd name="connsiteX78" fmla="*/ 975599 w 2195098"/>
              <a:gd name="connsiteY78" fmla="*/ 0 h 3120373"/>
              <a:gd name="connsiteX79" fmla="*/ 1056899 w 2195098"/>
              <a:gd name="connsiteY79" fmla="*/ 0 h 3120373"/>
              <a:gd name="connsiteX80" fmla="*/ 1138199 w 2195098"/>
              <a:gd name="connsiteY80" fmla="*/ 0 h 3120373"/>
              <a:gd name="connsiteX81" fmla="*/ 1219499 w 2195098"/>
              <a:gd name="connsiteY81" fmla="*/ 0 h 3120373"/>
              <a:gd name="connsiteX82" fmla="*/ 1300799 w 2195098"/>
              <a:gd name="connsiteY82" fmla="*/ 0 h 3120373"/>
              <a:gd name="connsiteX83" fmla="*/ 1382099 w 2195098"/>
              <a:gd name="connsiteY83" fmla="*/ 0 h 3120373"/>
              <a:gd name="connsiteX84" fmla="*/ 1463399 w 2195098"/>
              <a:gd name="connsiteY84" fmla="*/ 0 h 3120373"/>
              <a:gd name="connsiteX85" fmla="*/ 1544699 w 2195098"/>
              <a:gd name="connsiteY85" fmla="*/ 0 h 3120373"/>
              <a:gd name="connsiteX86" fmla="*/ 1625999 w 2195098"/>
              <a:gd name="connsiteY86" fmla="*/ 0 h 3120373"/>
              <a:gd name="connsiteX87" fmla="*/ 1707299 w 2195098"/>
              <a:gd name="connsiteY87" fmla="*/ 0 h 3120373"/>
              <a:gd name="connsiteX88" fmla="*/ 1788599 w 2195098"/>
              <a:gd name="connsiteY88" fmla="*/ 0 h 3120373"/>
              <a:gd name="connsiteX89" fmla="*/ 1869898 w 2195098"/>
              <a:gd name="connsiteY89" fmla="*/ 0 h 3120373"/>
              <a:gd name="connsiteX90" fmla="*/ 1951198 w 2195098"/>
              <a:gd name="connsiteY90" fmla="*/ 0 h 3120373"/>
              <a:gd name="connsiteX91" fmla="*/ 2032498 w 2195098"/>
              <a:gd name="connsiteY91" fmla="*/ 0 h 3120373"/>
              <a:gd name="connsiteX92" fmla="*/ 2113798 w 2195098"/>
              <a:gd name="connsiteY92" fmla="*/ 0 h 3120373"/>
              <a:gd name="connsiteX93" fmla="*/ 2195098 w 2195098"/>
              <a:gd name="connsiteY93" fmla="*/ 0 h 3120373"/>
              <a:gd name="connsiteX94" fmla="*/ 2195098 w 2195098"/>
              <a:gd name="connsiteY94" fmla="*/ 115569 h 3120373"/>
              <a:gd name="connsiteX95" fmla="*/ 2195098 w 2195098"/>
              <a:gd name="connsiteY95" fmla="*/ 231139 h 3120373"/>
              <a:gd name="connsiteX96" fmla="*/ 2195098 w 2195098"/>
              <a:gd name="connsiteY96" fmla="*/ 346708 h 3120373"/>
              <a:gd name="connsiteX97" fmla="*/ 2195098 w 2195098"/>
              <a:gd name="connsiteY97" fmla="*/ 462278 h 3120373"/>
              <a:gd name="connsiteX0" fmla="*/ 2195098 w 2195098"/>
              <a:gd name="connsiteY0" fmla="*/ 1849110 h 3120373"/>
              <a:gd name="connsiteX1" fmla="*/ 2195098 w 2195098"/>
              <a:gd name="connsiteY1" fmla="*/ 1964680 h 3120373"/>
              <a:gd name="connsiteX2" fmla="*/ 2195098 w 2195098"/>
              <a:gd name="connsiteY2" fmla="*/ 2080249 h 3120373"/>
              <a:gd name="connsiteX3" fmla="*/ 2195098 w 2195098"/>
              <a:gd name="connsiteY3" fmla="*/ 2195818 h 3120373"/>
              <a:gd name="connsiteX4" fmla="*/ 2195098 w 2195098"/>
              <a:gd name="connsiteY4" fmla="*/ 2311388 h 3120373"/>
              <a:gd name="connsiteX5" fmla="*/ 2195098 w 2195098"/>
              <a:gd name="connsiteY5" fmla="*/ 2426957 h 3120373"/>
              <a:gd name="connsiteX6" fmla="*/ 2195098 w 2195098"/>
              <a:gd name="connsiteY6" fmla="*/ 2542526 h 3120373"/>
              <a:gd name="connsiteX7" fmla="*/ 2195098 w 2195098"/>
              <a:gd name="connsiteY7" fmla="*/ 2658096 h 3120373"/>
              <a:gd name="connsiteX8" fmla="*/ 2195098 w 2195098"/>
              <a:gd name="connsiteY8" fmla="*/ 2773665 h 3120373"/>
              <a:gd name="connsiteX9" fmla="*/ 2195098 w 2195098"/>
              <a:gd name="connsiteY9" fmla="*/ 2889234 h 3120373"/>
              <a:gd name="connsiteX10" fmla="*/ 2195098 w 2195098"/>
              <a:gd name="connsiteY10" fmla="*/ 3004804 h 3120373"/>
              <a:gd name="connsiteX11" fmla="*/ 2195098 w 2195098"/>
              <a:gd name="connsiteY11" fmla="*/ 3120373 h 3120373"/>
              <a:gd name="connsiteX12" fmla="*/ 2113798 w 2195098"/>
              <a:gd name="connsiteY12" fmla="*/ 3120373 h 3120373"/>
              <a:gd name="connsiteX13" fmla="*/ 2032498 w 2195098"/>
              <a:gd name="connsiteY13" fmla="*/ 3120373 h 3120373"/>
              <a:gd name="connsiteX14" fmla="*/ 1951198 w 2195098"/>
              <a:gd name="connsiteY14" fmla="*/ 3120373 h 3120373"/>
              <a:gd name="connsiteX15" fmla="*/ 1869898 w 2195098"/>
              <a:gd name="connsiteY15" fmla="*/ 3120373 h 3120373"/>
              <a:gd name="connsiteX16" fmla="*/ 1788599 w 2195098"/>
              <a:gd name="connsiteY16" fmla="*/ 3120373 h 3120373"/>
              <a:gd name="connsiteX17" fmla="*/ 1707299 w 2195098"/>
              <a:gd name="connsiteY17" fmla="*/ 3120373 h 3120373"/>
              <a:gd name="connsiteX18" fmla="*/ 1625999 w 2195098"/>
              <a:gd name="connsiteY18" fmla="*/ 3120373 h 3120373"/>
              <a:gd name="connsiteX19" fmla="*/ 1544699 w 2195098"/>
              <a:gd name="connsiteY19" fmla="*/ 3120373 h 3120373"/>
              <a:gd name="connsiteX20" fmla="*/ 1463399 w 2195098"/>
              <a:gd name="connsiteY20" fmla="*/ 3120373 h 3120373"/>
              <a:gd name="connsiteX21" fmla="*/ 1382099 w 2195098"/>
              <a:gd name="connsiteY21" fmla="*/ 3120373 h 3120373"/>
              <a:gd name="connsiteX22" fmla="*/ 1300799 w 2195098"/>
              <a:gd name="connsiteY22" fmla="*/ 3120373 h 3120373"/>
              <a:gd name="connsiteX23" fmla="*/ 1219499 w 2195098"/>
              <a:gd name="connsiteY23" fmla="*/ 3120373 h 3120373"/>
              <a:gd name="connsiteX24" fmla="*/ 1138199 w 2195098"/>
              <a:gd name="connsiteY24" fmla="*/ 3120373 h 3120373"/>
              <a:gd name="connsiteX25" fmla="*/ 1056899 w 2195098"/>
              <a:gd name="connsiteY25" fmla="*/ 3120373 h 3120373"/>
              <a:gd name="connsiteX26" fmla="*/ 975599 w 2195098"/>
              <a:gd name="connsiteY26" fmla="*/ 3120373 h 3120373"/>
              <a:gd name="connsiteX27" fmla="*/ 894299 w 2195098"/>
              <a:gd name="connsiteY27" fmla="*/ 3120373 h 3120373"/>
              <a:gd name="connsiteX28" fmla="*/ 812999 w 2195098"/>
              <a:gd name="connsiteY28" fmla="*/ 3120373 h 3120373"/>
              <a:gd name="connsiteX29" fmla="*/ 731699 w 2195098"/>
              <a:gd name="connsiteY29" fmla="*/ 3120373 h 3120373"/>
              <a:gd name="connsiteX30" fmla="*/ 650399 w 2195098"/>
              <a:gd name="connsiteY30" fmla="*/ 3120373 h 3120373"/>
              <a:gd name="connsiteX31" fmla="*/ 569099 w 2195098"/>
              <a:gd name="connsiteY31" fmla="*/ 3120373 h 3120373"/>
              <a:gd name="connsiteX32" fmla="*/ 487799 w 2195098"/>
              <a:gd name="connsiteY32" fmla="*/ 3120373 h 3120373"/>
              <a:gd name="connsiteX33" fmla="*/ 406499 w 2195098"/>
              <a:gd name="connsiteY33" fmla="*/ 3120373 h 3120373"/>
              <a:gd name="connsiteX34" fmla="*/ 325199 w 2195098"/>
              <a:gd name="connsiteY34" fmla="*/ 3120373 h 3120373"/>
              <a:gd name="connsiteX35" fmla="*/ 243900 w 2195098"/>
              <a:gd name="connsiteY35" fmla="*/ 3120373 h 3120373"/>
              <a:gd name="connsiteX36" fmla="*/ 162600 w 2195098"/>
              <a:gd name="connsiteY36" fmla="*/ 3120373 h 3120373"/>
              <a:gd name="connsiteX37" fmla="*/ 813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3004804 h 3120373"/>
              <a:gd name="connsiteX40" fmla="*/ 0 w 2195098"/>
              <a:gd name="connsiteY40" fmla="*/ 2889234 h 3120373"/>
              <a:gd name="connsiteX41" fmla="*/ 0 w 2195098"/>
              <a:gd name="connsiteY41" fmla="*/ 2773665 h 3120373"/>
              <a:gd name="connsiteX42" fmla="*/ 0 w 2195098"/>
              <a:gd name="connsiteY42" fmla="*/ 2658096 h 3120373"/>
              <a:gd name="connsiteX43" fmla="*/ 0 w 2195098"/>
              <a:gd name="connsiteY43" fmla="*/ 2542526 h 3120373"/>
              <a:gd name="connsiteX44" fmla="*/ 0 w 2195098"/>
              <a:gd name="connsiteY44" fmla="*/ 2426957 h 3120373"/>
              <a:gd name="connsiteX45" fmla="*/ 0 w 2195098"/>
              <a:gd name="connsiteY45" fmla="*/ 2311388 h 3120373"/>
              <a:gd name="connsiteX46" fmla="*/ 0 w 2195098"/>
              <a:gd name="connsiteY46" fmla="*/ 2195818 h 3120373"/>
              <a:gd name="connsiteX47" fmla="*/ 0 w 2195098"/>
              <a:gd name="connsiteY47" fmla="*/ 2080249 h 3120373"/>
              <a:gd name="connsiteX48" fmla="*/ 0 w 2195098"/>
              <a:gd name="connsiteY48" fmla="*/ 1964680 h 3120373"/>
              <a:gd name="connsiteX49" fmla="*/ 0 w 2195098"/>
              <a:gd name="connsiteY49" fmla="*/ 1849110 h 3120373"/>
              <a:gd name="connsiteX50" fmla="*/ 0 w 2195098"/>
              <a:gd name="connsiteY50" fmla="*/ 1733541 h 3120373"/>
              <a:gd name="connsiteX51" fmla="*/ 0 w 2195098"/>
              <a:gd name="connsiteY51" fmla="*/ 1617971 h 3120373"/>
              <a:gd name="connsiteX52" fmla="*/ 0 w 2195098"/>
              <a:gd name="connsiteY52" fmla="*/ 1502402 h 3120373"/>
              <a:gd name="connsiteX53" fmla="*/ 0 w 2195098"/>
              <a:gd name="connsiteY53" fmla="*/ 1386832 h 3120373"/>
              <a:gd name="connsiteX54" fmla="*/ 0 w 2195098"/>
              <a:gd name="connsiteY54" fmla="*/ 1271263 h 3120373"/>
              <a:gd name="connsiteX55" fmla="*/ 0 w 2195098"/>
              <a:gd name="connsiteY55" fmla="*/ 1155693 h 3120373"/>
              <a:gd name="connsiteX56" fmla="*/ 0 w 2195098"/>
              <a:gd name="connsiteY56" fmla="*/ 1040124 h 3120373"/>
              <a:gd name="connsiteX57" fmla="*/ 0 w 2195098"/>
              <a:gd name="connsiteY57" fmla="*/ 924555 h 3120373"/>
              <a:gd name="connsiteX58" fmla="*/ 0 w 2195098"/>
              <a:gd name="connsiteY58" fmla="*/ 808985 h 3120373"/>
              <a:gd name="connsiteX59" fmla="*/ 0 w 2195098"/>
              <a:gd name="connsiteY59" fmla="*/ 693416 h 3120373"/>
              <a:gd name="connsiteX60" fmla="*/ 0 w 2195098"/>
              <a:gd name="connsiteY60" fmla="*/ 577847 h 3120373"/>
              <a:gd name="connsiteX61" fmla="*/ 0 w 2195098"/>
              <a:gd name="connsiteY61" fmla="*/ 462277 h 3120373"/>
              <a:gd name="connsiteX62" fmla="*/ 0 w 2195098"/>
              <a:gd name="connsiteY62" fmla="*/ 346708 h 3120373"/>
              <a:gd name="connsiteX63" fmla="*/ 0 w 2195098"/>
              <a:gd name="connsiteY63" fmla="*/ 231139 h 3120373"/>
              <a:gd name="connsiteX64" fmla="*/ 0 w 2195098"/>
              <a:gd name="connsiteY64" fmla="*/ 115569 h 3120373"/>
              <a:gd name="connsiteX65" fmla="*/ 0 w 2195098"/>
              <a:gd name="connsiteY65" fmla="*/ 0 h 3120373"/>
              <a:gd name="connsiteX66" fmla="*/ 81300 w 2195098"/>
              <a:gd name="connsiteY66" fmla="*/ 0 h 3120373"/>
              <a:gd name="connsiteX67" fmla="*/ 162600 w 2195098"/>
              <a:gd name="connsiteY67" fmla="*/ 0 h 3120373"/>
              <a:gd name="connsiteX68" fmla="*/ 243900 w 2195098"/>
              <a:gd name="connsiteY68" fmla="*/ 0 h 3120373"/>
              <a:gd name="connsiteX69" fmla="*/ 325199 w 2195098"/>
              <a:gd name="connsiteY69" fmla="*/ 0 h 3120373"/>
              <a:gd name="connsiteX70" fmla="*/ 406499 w 2195098"/>
              <a:gd name="connsiteY70" fmla="*/ 0 h 3120373"/>
              <a:gd name="connsiteX71" fmla="*/ 487799 w 2195098"/>
              <a:gd name="connsiteY71" fmla="*/ 0 h 3120373"/>
              <a:gd name="connsiteX72" fmla="*/ 569099 w 2195098"/>
              <a:gd name="connsiteY72" fmla="*/ 0 h 3120373"/>
              <a:gd name="connsiteX73" fmla="*/ 650399 w 2195098"/>
              <a:gd name="connsiteY73" fmla="*/ 0 h 3120373"/>
              <a:gd name="connsiteX74" fmla="*/ 731699 w 2195098"/>
              <a:gd name="connsiteY74" fmla="*/ 0 h 3120373"/>
              <a:gd name="connsiteX75" fmla="*/ 812999 w 2195098"/>
              <a:gd name="connsiteY75" fmla="*/ 0 h 3120373"/>
              <a:gd name="connsiteX76" fmla="*/ 894299 w 2195098"/>
              <a:gd name="connsiteY76" fmla="*/ 0 h 3120373"/>
              <a:gd name="connsiteX77" fmla="*/ 975599 w 2195098"/>
              <a:gd name="connsiteY77" fmla="*/ 0 h 3120373"/>
              <a:gd name="connsiteX78" fmla="*/ 1056899 w 2195098"/>
              <a:gd name="connsiteY78" fmla="*/ 0 h 3120373"/>
              <a:gd name="connsiteX79" fmla="*/ 1138199 w 2195098"/>
              <a:gd name="connsiteY79" fmla="*/ 0 h 3120373"/>
              <a:gd name="connsiteX80" fmla="*/ 1219499 w 2195098"/>
              <a:gd name="connsiteY80" fmla="*/ 0 h 3120373"/>
              <a:gd name="connsiteX81" fmla="*/ 1300799 w 2195098"/>
              <a:gd name="connsiteY81" fmla="*/ 0 h 3120373"/>
              <a:gd name="connsiteX82" fmla="*/ 1382099 w 2195098"/>
              <a:gd name="connsiteY82" fmla="*/ 0 h 3120373"/>
              <a:gd name="connsiteX83" fmla="*/ 1463399 w 2195098"/>
              <a:gd name="connsiteY83" fmla="*/ 0 h 3120373"/>
              <a:gd name="connsiteX84" fmla="*/ 1544699 w 2195098"/>
              <a:gd name="connsiteY84" fmla="*/ 0 h 3120373"/>
              <a:gd name="connsiteX85" fmla="*/ 1625999 w 2195098"/>
              <a:gd name="connsiteY85" fmla="*/ 0 h 3120373"/>
              <a:gd name="connsiteX86" fmla="*/ 1707299 w 2195098"/>
              <a:gd name="connsiteY86" fmla="*/ 0 h 3120373"/>
              <a:gd name="connsiteX87" fmla="*/ 1788599 w 2195098"/>
              <a:gd name="connsiteY87" fmla="*/ 0 h 3120373"/>
              <a:gd name="connsiteX88" fmla="*/ 1869898 w 2195098"/>
              <a:gd name="connsiteY88" fmla="*/ 0 h 3120373"/>
              <a:gd name="connsiteX89" fmla="*/ 1951198 w 2195098"/>
              <a:gd name="connsiteY89" fmla="*/ 0 h 3120373"/>
              <a:gd name="connsiteX90" fmla="*/ 2032498 w 2195098"/>
              <a:gd name="connsiteY90" fmla="*/ 0 h 3120373"/>
              <a:gd name="connsiteX91" fmla="*/ 2113798 w 2195098"/>
              <a:gd name="connsiteY91" fmla="*/ 0 h 3120373"/>
              <a:gd name="connsiteX92" fmla="*/ 2195098 w 2195098"/>
              <a:gd name="connsiteY92" fmla="*/ 0 h 3120373"/>
              <a:gd name="connsiteX93" fmla="*/ 2195098 w 2195098"/>
              <a:gd name="connsiteY93" fmla="*/ 115569 h 3120373"/>
              <a:gd name="connsiteX94" fmla="*/ 2195098 w 2195098"/>
              <a:gd name="connsiteY94" fmla="*/ 231139 h 3120373"/>
              <a:gd name="connsiteX95" fmla="*/ 2195098 w 2195098"/>
              <a:gd name="connsiteY95" fmla="*/ 346708 h 3120373"/>
              <a:gd name="connsiteX96" fmla="*/ 2195098 w 2195098"/>
              <a:gd name="connsiteY96" fmla="*/ 462278 h 3120373"/>
              <a:gd name="connsiteX0" fmla="*/ 2195098 w 2195098"/>
              <a:gd name="connsiteY0" fmla="*/ 1964680 h 3120373"/>
              <a:gd name="connsiteX1" fmla="*/ 2195098 w 2195098"/>
              <a:gd name="connsiteY1" fmla="*/ 2080249 h 3120373"/>
              <a:gd name="connsiteX2" fmla="*/ 2195098 w 2195098"/>
              <a:gd name="connsiteY2" fmla="*/ 2195818 h 3120373"/>
              <a:gd name="connsiteX3" fmla="*/ 2195098 w 2195098"/>
              <a:gd name="connsiteY3" fmla="*/ 2311388 h 3120373"/>
              <a:gd name="connsiteX4" fmla="*/ 2195098 w 2195098"/>
              <a:gd name="connsiteY4" fmla="*/ 2426957 h 3120373"/>
              <a:gd name="connsiteX5" fmla="*/ 2195098 w 2195098"/>
              <a:gd name="connsiteY5" fmla="*/ 2542526 h 3120373"/>
              <a:gd name="connsiteX6" fmla="*/ 2195098 w 2195098"/>
              <a:gd name="connsiteY6" fmla="*/ 2658096 h 3120373"/>
              <a:gd name="connsiteX7" fmla="*/ 2195098 w 2195098"/>
              <a:gd name="connsiteY7" fmla="*/ 2773665 h 3120373"/>
              <a:gd name="connsiteX8" fmla="*/ 2195098 w 2195098"/>
              <a:gd name="connsiteY8" fmla="*/ 2889234 h 3120373"/>
              <a:gd name="connsiteX9" fmla="*/ 2195098 w 2195098"/>
              <a:gd name="connsiteY9" fmla="*/ 3004804 h 3120373"/>
              <a:gd name="connsiteX10" fmla="*/ 2195098 w 2195098"/>
              <a:gd name="connsiteY10" fmla="*/ 3120373 h 3120373"/>
              <a:gd name="connsiteX11" fmla="*/ 2113798 w 2195098"/>
              <a:gd name="connsiteY11" fmla="*/ 3120373 h 3120373"/>
              <a:gd name="connsiteX12" fmla="*/ 2032498 w 2195098"/>
              <a:gd name="connsiteY12" fmla="*/ 3120373 h 3120373"/>
              <a:gd name="connsiteX13" fmla="*/ 1951198 w 2195098"/>
              <a:gd name="connsiteY13" fmla="*/ 3120373 h 3120373"/>
              <a:gd name="connsiteX14" fmla="*/ 1869898 w 2195098"/>
              <a:gd name="connsiteY14" fmla="*/ 3120373 h 3120373"/>
              <a:gd name="connsiteX15" fmla="*/ 1788599 w 2195098"/>
              <a:gd name="connsiteY15" fmla="*/ 3120373 h 3120373"/>
              <a:gd name="connsiteX16" fmla="*/ 1707299 w 2195098"/>
              <a:gd name="connsiteY16" fmla="*/ 3120373 h 3120373"/>
              <a:gd name="connsiteX17" fmla="*/ 1625999 w 2195098"/>
              <a:gd name="connsiteY17" fmla="*/ 3120373 h 3120373"/>
              <a:gd name="connsiteX18" fmla="*/ 1544699 w 2195098"/>
              <a:gd name="connsiteY18" fmla="*/ 3120373 h 3120373"/>
              <a:gd name="connsiteX19" fmla="*/ 1463399 w 2195098"/>
              <a:gd name="connsiteY19" fmla="*/ 3120373 h 3120373"/>
              <a:gd name="connsiteX20" fmla="*/ 1382099 w 2195098"/>
              <a:gd name="connsiteY20" fmla="*/ 3120373 h 3120373"/>
              <a:gd name="connsiteX21" fmla="*/ 1300799 w 2195098"/>
              <a:gd name="connsiteY21" fmla="*/ 3120373 h 3120373"/>
              <a:gd name="connsiteX22" fmla="*/ 1219499 w 2195098"/>
              <a:gd name="connsiteY22" fmla="*/ 3120373 h 3120373"/>
              <a:gd name="connsiteX23" fmla="*/ 1138199 w 2195098"/>
              <a:gd name="connsiteY23" fmla="*/ 3120373 h 3120373"/>
              <a:gd name="connsiteX24" fmla="*/ 1056899 w 2195098"/>
              <a:gd name="connsiteY24" fmla="*/ 3120373 h 3120373"/>
              <a:gd name="connsiteX25" fmla="*/ 975599 w 2195098"/>
              <a:gd name="connsiteY25" fmla="*/ 3120373 h 3120373"/>
              <a:gd name="connsiteX26" fmla="*/ 894299 w 2195098"/>
              <a:gd name="connsiteY26" fmla="*/ 3120373 h 3120373"/>
              <a:gd name="connsiteX27" fmla="*/ 812999 w 2195098"/>
              <a:gd name="connsiteY27" fmla="*/ 3120373 h 3120373"/>
              <a:gd name="connsiteX28" fmla="*/ 731699 w 2195098"/>
              <a:gd name="connsiteY28" fmla="*/ 3120373 h 3120373"/>
              <a:gd name="connsiteX29" fmla="*/ 650399 w 2195098"/>
              <a:gd name="connsiteY29" fmla="*/ 3120373 h 3120373"/>
              <a:gd name="connsiteX30" fmla="*/ 569099 w 2195098"/>
              <a:gd name="connsiteY30" fmla="*/ 3120373 h 3120373"/>
              <a:gd name="connsiteX31" fmla="*/ 487799 w 2195098"/>
              <a:gd name="connsiteY31" fmla="*/ 3120373 h 3120373"/>
              <a:gd name="connsiteX32" fmla="*/ 406499 w 2195098"/>
              <a:gd name="connsiteY32" fmla="*/ 3120373 h 3120373"/>
              <a:gd name="connsiteX33" fmla="*/ 325199 w 2195098"/>
              <a:gd name="connsiteY33" fmla="*/ 3120373 h 3120373"/>
              <a:gd name="connsiteX34" fmla="*/ 243900 w 2195098"/>
              <a:gd name="connsiteY34" fmla="*/ 3120373 h 3120373"/>
              <a:gd name="connsiteX35" fmla="*/ 162600 w 2195098"/>
              <a:gd name="connsiteY35" fmla="*/ 3120373 h 3120373"/>
              <a:gd name="connsiteX36" fmla="*/ 813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3004804 h 3120373"/>
              <a:gd name="connsiteX39" fmla="*/ 0 w 2195098"/>
              <a:gd name="connsiteY39" fmla="*/ 2889234 h 3120373"/>
              <a:gd name="connsiteX40" fmla="*/ 0 w 2195098"/>
              <a:gd name="connsiteY40" fmla="*/ 2773665 h 3120373"/>
              <a:gd name="connsiteX41" fmla="*/ 0 w 2195098"/>
              <a:gd name="connsiteY41" fmla="*/ 2658096 h 3120373"/>
              <a:gd name="connsiteX42" fmla="*/ 0 w 2195098"/>
              <a:gd name="connsiteY42" fmla="*/ 2542526 h 3120373"/>
              <a:gd name="connsiteX43" fmla="*/ 0 w 2195098"/>
              <a:gd name="connsiteY43" fmla="*/ 2426957 h 3120373"/>
              <a:gd name="connsiteX44" fmla="*/ 0 w 2195098"/>
              <a:gd name="connsiteY44" fmla="*/ 2311388 h 3120373"/>
              <a:gd name="connsiteX45" fmla="*/ 0 w 2195098"/>
              <a:gd name="connsiteY45" fmla="*/ 2195818 h 3120373"/>
              <a:gd name="connsiteX46" fmla="*/ 0 w 2195098"/>
              <a:gd name="connsiteY46" fmla="*/ 2080249 h 3120373"/>
              <a:gd name="connsiteX47" fmla="*/ 0 w 2195098"/>
              <a:gd name="connsiteY47" fmla="*/ 1964680 h 3120373"/>
              <a:gd name="connsiteX48" fmla="*/ 0 w 2195098"/>
              <a:gd name="connsiteY48" fmla="*/ 1849110 h 3120373"/>
              <a:gd name="connsiteX49" fmla="*/ 0 w 2195098"/>
              <a:gd name="connsiteY49" fmla="*/ 1733541 h 3120373"/>
              <a:gd name="connsiteX50" fmla="*/ 0 w 2195098"/>
              <a:gd name="connsiteY50" fmla="*/ 1617971 h 3120373"/>
              <a:gd name="connsiteX51" fmla="*/ 0 w 2195098"/>
              <a:gd name="connsiteY51" fmla="*/ 1502402 h 3120373"/>
              <a:gd name="connsiteX52" fmla="*/ 0 w 2195098"/>
              <a:gd name="connsiteY52" fmla="*/ 1386832 h 3120373"/>
              <a:gd name="connsiteX53" fmla="*/ 0 w 2195098"/>
              <a:gd name="connsiteY53" fmla="*/ 1271263 h 3120373"/>
              <a:gd name="connsiteX54" fmla="*/ 0 w 2195098"/>
              <a:gd name="connsiteY54" fmla="*/ 1155693 h 3120373"/>
              <a:gd name="connsiteX55" fmla="*/ 0 w 2195098"/>
              <a:gd name="connsiteY55" fmla="*/ 1040124 h 3120373"/>
              <a:gd name="connsiteX56" fmla="*/ 0 w 2195098"/>
              <a:gd name="connsiteY56" fmla="*/ 924555 h 3120373"/>
              <a:gd name="connsiteX57" fmla="*/ 0 w 2195098"/>
              <a:gd name="connsiteY57" fmla="*/ 808985 h 3120373"/>
              <a:gd name="connsiteX58" fmla="*/ 0 w 2195098"/>
              <a:gd name="connsiteY58" fmla="*/ 693416 h 3120373"/>
              <a:gd name="connsiteX59" fmla="*/ 0 w 2195098"/>
              <a:gd name="connsiteY59" fmla="*/ 577847 h 3120373"/>
              <a:gd name="connsiteX60" fmla="*/ 0 w 2195098"/>
              <a:gd name="connsiteY60" fmla="*/ 462277 h 3120373"/>
              <a:gd name="connsiteX61" fmla="*/ 0 w 2195098"/>
              <a:gd name="connsiteY61" fmla="*/ 346708 h 3120373"/>
              <a:gd name="connsiteX62" fmla="*/ 0 w 2195098"/>
              <a:gd name="connsiteY62" fmla="*/ 231139 h 3120373"/>
              <a:gd name="connsiteX63" fmla="*/ 0 w 2195098"/>
              <a:gd name="connsiteY63" fmla="*/ 115569 h 3120373"/>
              <a:gd name="connsiteX64" fmla="*/ 0 w 2195098"/>
              <a:gd name="connsiteY64" fmla="*/ 0 h 3120373"/>
              <a:gd name="connsiteX65" fmla="*/ 81300 w 2195098"/>
              <a:gd name="connsiteY65" fmla="*/ 0 h 3120373"/>
              <a:gd name="connsiteX66" fmla="*/ 162600 w 2195098"/>
              <a:gd name="connsiteY66" fmla="*/ 0 h 3120373"/>
              <a:gd name="connsiteX67" fmla="*/ 243900 w 2195098"/>
              <a:gd name="connsiteY67" fmla="*/ 0 h 3120373"/>
              <a:gd name="connsiteX68" fmla="*/ 325199 w 2195098"/>
              <a:gd name="connsiteY68" fmla="*/ 0 h 3120373"/>
              <a:gd name="connsiteX69" fmla="*/ 406499 w 2195098"/>
              <a:gd name="connsiteY69" fmla="*/ 0 h 3120373"/>
              <a:gd name="connsiteX70" fmla="*/ 487799 w 2195098"/>
              <a:gd name="connsiteY70" fmla="*/ 0 h 3120373"/>
              <a:gd name="connsiteX71" fmla="*/ 569099 w 2195098"/>
              <a:gd name="connsiteY71" fmla="*/ 0 h 3120373"/>
              <a:gd name="connsiteX72" fmla="*/ 650399 w 2195098"/>
              <a:gd name="connsiteY72" fmla="*/ 0 h 3120373"/>
              <a:gd name="connsiteX73" fmla="*/ 731699 w 2195098"/>
              <a:gd name="connsiteY73" fmla="*/ 0 h 3120373"/>
              <a:gd name="connsiteX74" fmla="*/ 812999 w 2195098"/>
              <a:gd name="connsiteY74" fmla="*/ 0 h 3120373"/>
              <a:gd name="connsiteX75" fmla="*/ 894299 w 2195098"/>
              <a:gd name="connsiteY75" fmla="*/ 0 h 3120373"/>
              <a:gd name="connsiteX76" fmla="*/ 975599 w 2195098"/>
              <a:gd name="connsiteY76" fmla="*/ 0 h 3120373"/>
              <a:gd name="connsiteX77" fmla="*/ 1056899 w 2195098"/>
              <a:gd name="connsiteY77" fmla="*/ 0 h 3120373"/>
              <a:gd name="connsiteX78" fmla="*/ 1138199 w 2195098"/>
              <a:gd name="connsiteY78" fmla="*/ 0 h 3120373"/>
              <a:gd name="connsiteX79" fmla="*/ 1219499 w 2195098"/>
              <a:gd name="connsiteY79" fmla="*/ 0 h 3120373"/>
              <a:gd name="connsiteX80" fmla="*/ 1300799 w 2195098"/>
              <a:gd name="connsiteY80" fmla="*/ 0 h 3120373"/>
              <a:gd name="connsiteX81" fmla="*/ 1382099 w 2195098"/>
              <a:gd name="connsiteY81" fmla="*/ 0 h 3120373"/>
              <a:gd name="connsiteX82" fmla="*/ 1463399 w 2195098"/>
              <a:gd name="connsiteY82" fmla="*/ 0 h 3120373"/>
              <a:gd name="connsiteX83" fmla="*/ 1544699 w 2195098"/>
              <a:gd name="connsiteY83" fmla="*/ 0 h 3120373"/>
              <a:gd name="connsiteX84" fmla="*/ 1625999 w 2195098"/>
              <a:gd name="connsiteY84" fmla="*/ 0 h 3120373"/>
              <a:gd name="connsiteX85" fmla="*/ 1707299 w 2195098"/>
              <a:gd name="connsiteY85" fmla="*/ 0 h 3120373"/>
              <a:gd name="connsiteX86" fmla="*/ 1788599 w 2195098"/>
              <a:gd name="connsiteY86" fmla="*/ 0 h 3120373"/>
              <a:gd name="connsiteX87" fmla="*/ 1869898 w 2195098"/>
              <a:gd name="connsiteY87" fmla="*/ 0 h 3120373"/>
              <a:gd name="connsiteX88" fmla="*/ 1951198 w 2195098"/>
              <a:gd name="connsiteY88" fmla="*/ 0 h 3120373"/>
              <a:gd name="connsiteX89" fmla="*/ 2032498 w 2195098"/>
              <a:gd name="connsiteY89" fmla="*/ 0 h 3120373"/>
              <a:gd name="connsiteX90" fmla="*/ 2113798 w 2195098"/>
              <a:gd name="connsiteY90" fmla="*/ 0 h 3120373"/>
              <a:gd name="connsiteX91" fmla="*/ 2195098 w 2195098"/>
              <a:gd name="connsiteY91" fmla="*/ 0 h 3120373"/>
              <a:gd name="connsiteX92" fmla="*/ 2195098 w 2195098"/>
              <a:gd name="connsiteY92" fmla="*/ 115569 h 3120373"/>
              <a:gd name="connsiteX93" fmla="*/ 2195098 w 2195098"/>
              <a:gd name="connsiteY93" fmla="*/ 231139 h 3120373"/>
              <a:gd name="connsiteX94" fmla="*/ 2195098 w 2195098"/>
              <a:gd name="connsiteY94" fmla="*/ 346708 h 3120373"/>
              <a:gd name="connsiteX95" fmla="*/ 2195098 w 2195098"/>
              <a:gd name="connsiteY95" fmla="*/ 462278 h 3120373"/>
              <a:gd name="connsiteX0" fmla="*/ 2195098 w 2195098"/>
              <a:gd name="connsiteY0" fmla="*/ 2080249 h 3120373"/>
              <a:gd name="connsiteX1" fmla="*/ 2195098 w 2195098"/>
              <a:gd name="connsiteY1" fmla="*/ 2195818 h 3120373"/>
              <a:gd name="connsiteX2" fmla="*/ 2195098 w 2195098"/>
              <a:gd name="connsiteY2" fmla="*/ 2311388 h 3120373"/>
              <a:gd name="connsiteX3" fmla="*/ 2195098 w 2195098"/>
              <a:gd name="connsiteY3" fmla="*/ 2426957 h 3120373"/>
              <a:gd name="connsiteX4" fmla="*/ 2195098 w 2195098"/>
              <a:gd name="connsiteY4" fmla="*/ 2542526 h 3120373"/>
              <a:gd name="connsiteX5" fmla="*/ 2195098 w 2195098"/>
              <a:gd name="connsiteY5" fmla="*/ 2658096 h 3120373"/>
              <a:gd name="connsiteX6" fmla="*/ 2195098 w 2195098"/>
              <a:gd name="connsiteY6" fmla="*/ 2773665 h 3120373"/>
              <a:gd name="connsiteX7" fmla="*/ 2195098 w 2195098"/>
              <a:gd name="connsiteY7" fmla="*/ 2889234 h 3120373"/>
              <a:gd name="connsiteX8" fmla="*/ 2195098 w 2195098"/>
              <a:gd name="connsiteY8" fmla="*/ 3004804 h 3120373"/>
              <a:gd name="connsiteX9" fmla="*/ 2195098 w 2195098"/>
              <a:gd name="connsiteY9" fmla="*/ 3120373 h 3120373"/>
              <a:gd name="connsiteX10" fmla="*/ 2113798 w 2195098"/>
              <a:gd name="connsiteY10" fmla="*/ 3120373 h 3120373"/>
              <a:gd name="connsiteX11" fmla="*/ 2032498 w 2195098"/>
              <a:gd name="connsiteY11" fmla="*/ 3120373 h 3120373"/>
              <a:gd name="connsiteX12" fmla="*/ 1951198 w 2195098"/>
              <a:gd name="connsiteY12" fmla="*/ 3120373 h 3120373"/>
              <a:gd name="connsiteX13" fmla="*/ 1869898 w 2195098"/>
              <a:gd name="connsiteY13" fmla="*/ 3120373 h 3120373"/>
              <a:gd name="connsiteX14" fmla="*/ 1788599 w 2195098"/>
              <a:gd name="connsiteY14" fmla="*/ 3120373 h 3120373"/>
              <a:gd name="connsiteX15" fmla="*/ 1707299 w 2195098"/>
              <a:gd name="connsiteY15" fmla="*/ 3120373 h 3120373"/>
              <a:gd name="connsiteX16" fmla="*/ 1625999 w 2195098"/>
              <a:gd name="connsiteY16" fmla="*/ 3120373 h 3120373"/>
              <a:gd name="connsiteX17" fmla="*/ 1544699 w 2195098"/>
              <a:gd name="connsiteY17" fmla="*/ 3120373 h 3120373"/>
              <a:gd name="connsiteX18" fmla="*/ 1463399 w 2195098"/>
              <a:gd name="connsiteY18" fmla="*/ 3120373 h 3120373"/>
              <a:gd name="connsiteX19" fmla="*/ 1382099 w 2195098"/>
              <a:gd name="connsiteY19" fmla="*/ 3120373 h 3120373"/>
              <a:gd name="connsiteX20" fmla="*/ 1300799 w 2195098"/>
              <a:gd name="connsiteY20" fmla="*/ 3120373 h 3120373"/>
              <a:gd name="connsiteX21" fmla="*/ 1219499 w 2195098"/>
              <a:gd name="connsiteY21" fmla="*/ 3120373 h 3120373"/>
              <a:gd name="connsiteX22" fmla="*/ 1138199 w 2195098"/>
              <a:gd name="connsiteY22" fmla="*/ 3120373 h 3120373"/>
              <a:gd name="connsiteX23" fmla="*/ 1056899 w 2195098"/>
              <a:gd name="connsiteY23" fmla="*/ 3120373 h 3120373"/>
              <a:gd name="connsiteX24" fmla="*/ 975599 w 2195098"/>
              <a:gd name="connsiteY24" fmla="*/ 3120373 h 3120373"/>
              <a:gd name="connsiteX25" fmla="*/ 894299 w 2195098"/>
              <a:gd name="connsiteY25" fmla="*/ 3120373 h 3120373"/>
              <a:gd name="connsiteX26" fmla="*/ 812999 w 2195098"/>
              <a:gd name="connsiteY26" fmla="*/ 3120373 h 3120373"/>
              <a:gd name="connsiteX27" fmla="*/ 731699 w 2195098"/>
              <a:gd name="connsiteY27" fmla="*/ 3120373 h 3120373"/>
              <a:gd name="connsiteX28" fmla="*/ 650399 w 2195098"/>
              <a:gd name="connsiteY28" fmla="*/ 3120373 h 3120373"/>
              <a:gd name="connsiteX29" fmla="*/ 569099 w 2195098"/>
              <a:gd name="connsiteY29" fmla="*/ 3120373 h 3120373"/>
              <a:gd name="connsiteX30" fmla="*/ 487799 w 2195098"/>
              <a:gd name="connsiteY30" fmla="*/ 3120373 h 3120373"/>
              <a:gd name="connsiteX31" fmla="*/ 406499 w 2195098"/>
              <a:gd name="connsiteY31" fmla="*/ 3120373 h 3120373"/>
              <a:gd name="connsiteX32" fmla="*/ 325199 w 2195098"/>
              <a:gd name="connsiteY32" fmla="*/ 3120373 h 3120373"/>
              <a:gd name="connsiteX33" fmla="*/ 243900 w 2195098"/>
              <a:gd name="connsiteY33" fmla="*/ 3120373 h 3120373"/>
              <a:gd name="connsiteX34" fmla="*/ 162600 w 2195098"/>
              <a:gd name="connsiteY34" fmla="*/ 3120373 h 3120373"/>
              <a:gd name="connsiteX35" fmla="*/ 813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3004804 h 3120373"/>
              <a:gd name="connsiteX38" fmla="*/ 0 w 2195098"/>
              <a:gd name="connsiteY38" fmla="*/ 2889234 h 3120373"/>
              <a:gd name="connsiteX39" fmla="*/ 0 w 2195098"/>
              <a:gd name="connsiteY39" fmla="*/ 2773665 h 3120373"/>
              <a:gd name="connsiteX40" fmla="*/ 0 w 2195098"/>
              <a:gd name="connsiteY40" fmla="*/ 2658096 h 3120373"/>
              <a:gd name="connsiteX41" fmla="*/ 0 w 2195098"/>
              <a:gd name="connsiteY41" fmla="*/ 2542526 h 3120373"/>
              <a:gd name="connsiteX42" fmla="*/ 0 w 2195098"/>
              <a:gd name="connsiteY42" fmla="*/ 2426957 h 3120373"/>
              <a:gd name="connsiteX43" fmla="*/ 0 w 2195098"/>
              <a:gd name="connsiteY43" fmla="*/ 2311388 h 3120373"/>
              <a:gd name="connsiteX44" fmla="*/ 0 w 2195098"/>
              <a:gd name="connsiteY44" fmla="*/ 2195818 h 3120373"/>
              <a:gd name="connsiteX45" fmla="*/ 0 w 2195098"/>
              <a:gd name="connsiteY45" fmla="*/ 2080249 h 3120373"/>
              <a:gd name="connsiteX46" fmla="*/ 0 w 2195098"/>
              <a:gd name="connsiteY46" fmla="*/ 1964680 h 3120373"/>
              <a:gd name="connsiteX47" fmla="*/ 0 w 2195098"/>
              <a:gd name="connsiteY47" fmla="*/ 1849110 h 3120373"/>
              <a:gd name="connsiteX48" fmla="*/ 0 w 2195098"/>
              <a:gd name="connsiteY48" fmla="*/ 1733541 h 3120373"/>
              <a:gd name="connsiteX49" fmla="*/ 0 w 2195098"/>
              <a:gd name="connsiteY49" fmla="*/ 1617971 h 3120373"/>
              <a:gd name="connsiteX50" fmla="*/ 0 w 2195098"/>
              <a:gd name="connsiteY50" fmla="*/ 1502402 h 3120373"/>
              <a:gd name="connsiteX51" fmla="*/ 0 w 2195098"/>
              <a:gd name="connsiteY51" fmla="*/ 1386832 h 3120373"/>
              <a:gd name="connsiteX52" fmla="*/ 0 w 2195098"/>
              <a:gd name="connsiteY52" fmla="*/ 1271263 h 3120373"/>
              <a:gd name="connsiteX53" fmla="*/ 0 w 2195098"/>
              <a:gd name="connsiteY53" fmla="*/ 1155693 h 3120373"/>
              <a:gd name="connsiteX54" fmla="*/ 0 w 2195098"/>
              <a:gd name="connsiteY54" fmla="*/ 1040124 h 3120373"/>
              <a:gd name="connsiteX55" fmla="*/ 0 w 2195098"/>
              <a:gd name="connsiteY55" fmla="*/ 924555 h 3120373"/>
              <a:gd name="connsiteX56" fmla="*/ 0 w 2195098"/>
              <a:gd name="connsiteY56" fmla="*/ 808985 h 3120373"/>
              <a:gd name="connsiteX57" fmla="*/ 0 w 2195098"/>
              <a:gd name="connsiteY57" fmla="*/ 693416 h 3120373"/>
              <a:gd name="connsiteX58" fmla="*/ 0 w 2195098"/>
              <a:gd name="connsiteY58" fmla="*/ 577847 h 3120373"/>
              <a:gd name="connsiteX59" fmla="*/ 0 w 2195098"/>
              <a:gd name="connsiteY59" fmla="*/ 462277 h 3120373"/>
              <a:gd name="connsiteX60" fmla="*/ 0 w 2195098"/>
              <a:gd name="connsiteY60" fmla="*/ 346708 h 3120373"/>
              <a:gd name="connsiteX61" fmla="*/ 0 w 2195098"/>
              <a:gd name="connsiteY61" fmla="*/ 231139 h 3120373"/>
              <a:gd name="connsiteX62" fmla="*/ 0 w 2195098"/>
              <a:gd name="connsiteY62" fmla="*/ 115569 h 3120373"/>
              <a:gd name="connsiteX63" fmla="*/ 0 w 2195098"/>
              <a:gd name="connsiteY63" fmla="*/ 0 h 3120373"/>
              <a:gd name="connsiteX64" fmla="*/ 81300 w 2195098"/>
              <a:gd name="connsiteY64" fmla="*/ 0 h 3120373"/>
              <a:gd name="connsiteX65" fmla="*/ 162600 w 2195098"/>
              <a:gd name="connsiteY65" fmla="*/ 0 h 3120373"/>
              <a:gd name="connsiteX66" fmla="*/ 243900 w 2195098"/>
              <a:gd name="connsiteY66" fmla="*/ 0 h 3120373"/>
              <a:gd name="connsiteX67" fmla="*/ 325199 w 2195098"/>
              <a:gd name="connsiteY67" fmla="*/ 0 h 3120373"/>
              <a:gd name="connsiteX68" fmla="*/ 406499 w 2195098"/>
              <a:gd name="connsiteY68" fmla="*/ 0 h 3120373"/>
              <a:gd name="connsiteX69" fmla="*/ 487799 w 2195098"/>
              <a:gd name="connsiteY69" fmla="*/ 0 h 3120373"/>
              <a:gd name="connsiteX70" fmla="*/ 569099 w 2195098"/>
              <a:gd name="connsiteY70" fmla="*/ 0 h 3120373"/>
              <a:gd name="connsiteX71" fmla="*/ 650399 w 2195098"/>
              <a:gd name="connsiteY71" fmla="*/ 0 h 3120373"/>
              <a:gd name="connsiteX72" fmla="*/ 731699 w 2195098"/>
              <a:gd name="connsiteY72" fmla="*/ 0 h 3120373"/>
              <a:gd name="connsiteX73" fmla="*/ 812999 w 2195098"/>
              <a:gd name="connsiteY73" fmla="*/ 0 h 3120373"/>
              <a:gd name="connsiteX74" fmla="*/ 894299 w 2195098"/>
              <a:gd name="connsiteY74" fmla="*/ 0 h 3120373"/>
              <a:gd name="connsiteX75" fmla="*/ 975599 w 2195098"/>
              <a:gd name="connsiteY75" fmla="*/ 0 h 3120373"/>
              <a:gd name="connsiteX76" fmla="*/ 1056899 w 2195098"/>
              <a:gd name="connsiteY76" fmla="*/ 0 h 3120373"/>
              <a:gd name="connsiteX77" fmla="*/ 1138199 w 2195098"/>
              <a:gd name="connsiteY77" fmla="*/ 0 h 3120373"/>
              <a:gd name="connsiteX78" fmla="*/ 1219499 w 2195098"/>
              <a:gd name="connsiteY78" fmla="*/ 0 h 3120373"/>
              <a:gd name="connsiteX79" fmla="*/ 1300799 w 2195098"/>
              <a:gd name="connsiteY79" fmla="*/ 0 h 3120373"/>
              <a:gd name="connsiteX80" fmla="*/ 1382099 w 2195098"/>
              <a:gd name="connsiteY80" fmla="*/ 0 h 3120373"/>
              <a:gd name="connsiteX81" fmla="*/ 1463399 w 2195098"/>
              <a:gd name="connsiteY81" fmla="*/ 0 h 3120373"/>
              <a:gd name="connsiteX82" fmla="*/ 1544699 w 2195098"/>
              <a:gd name="connsiteY82" fmla="*/ 0 h 3120373"/>
              <a:gd name="connsiteX83" fmla="*/ 1625999 w 2195098"/>
              <a:gd name="connsiteY83" fmla="*/ 0 h 3120373"/>
              <a:gd name="connsiteX84" fmla="*/ 1707299 w 2195098"/>
              <a:gd name="connsiteY84" fmla="*/ 0 h 3120373"/>
              <a:gd name="connsiteX85" fmla="*/ 1788599 w 2195098"/>
              <a:gd name="connsiteY85" fmla="*/ 0 h 3120373"/>
              <a:gd name="connsiteX86" fmla="*/ 1869898 w 2195098"/>
              <a:gd name="connsiteY86" fmla="*/ 0 h 3120373"/>
              <a:gd name="connsiteX87" fmla="*/ 1951198 w 2195098"/>
              <a:gd name="connsiteY87" fmla="*/ 0 h 3120373"/>
              <a:gd name="connsiteX88" fmla="*/ 2032498 w 2195098"/>
              <a:gd name="connsiteY88" fmla="*/ 0 h 3120373"/>
              <a:gd name="connsiteX89" fmla="*/ 2113798 w 2195098"/>
              <a:gd name="connsiteY89" fmla="*/ 0 h 3120373"/>
              <a:gd name="connsiteX90" fmla="*/ 2195098 w 2195098"/>
              <a:gd name="connsiteY90" fmla="*/ 0 h 3120373"/>
              <a:gd name="connsiteX91" fmla="*/ 2195098 w 2195098"/>
              <a:gd name="connsiteY91" fmla="*/ 115569 h 3120373"/>
              <a:gd name="connsiteX92" fmla="*/ 2195098 w 2195098"/>
              <a:gd name="connsiteY92" fmla="*/ 231139 h 3120373"/>
              <a:gd name="connsiteX93" fmla="*/ 2195098 w 2195098"/>
              <a:gd name="connsiteY93" fmla="*/ 346708 h 3120373"/>
              <a:gd name="connsiteX94" fmla="*/ 2195098 w 2195098"/>
              <a:gd name="connsiteY94" fmla="*/ 462278 h 3120373"/>
              <a:gd name="connsiteX0" fmla="*/ 2195098 w 2195098"/>
              <a:gd name="connsiteY0" fmla="*/ 2195818 h 3120373"/>
              <a:gd name="connsiteX1" fmla="*/ 2195098 w 2195098"/>
              <a:gd name="connsiteY1" fmla="*/ 2311388 h 3120373"/>
              <a:gd name="connsiteX2" fmla="*/ 2195098 w 2195098"/>
              <a:gd name="connsiteY2" fmla="*/ 2426957 h 3120373"/>
              <a:gd name="connsiteX3" fmla="*/ 2195098 w 2195098"/>
              <a:gd name="connsiteY3" fmla="*/ 2542526 h 3120373"/>
              <a:gd name="connsiteX4" fmla="*/ 2195098 w 2195098"/>
              <a:gd name="connsiteY4" fmla="*/ 2658096 h 3120373"/>
              <a:gd name="connsiteX5" fmla="*/ 2195098 w 2195098"/>
              <a:gd name="connsiteY5" fmla="*/ 2773665 h 3120373"/>
              <a:gd name="connsiteX6" fmla="*/ 2195098 w 2195098"/>
              <a:gd name="connsiteY6" fmla="*/ 2889234 h 3120373"/>
              <a:gd name="connsiteX7" fmla="*/ 2195098 w 2195098"/>
              <a:gd name="connsiteY7" fmla="*/ 3004804 h 3120373"/>
              <a:gd name="connsiteX8" fmla="*/ 2195098 w 2195098"/>
              <a:gd name="connsiteY8" fmla="*/ 3120373 h 3120373"/>
              <a:gd name="connsiteX9" fmla="*/ 2113798 w 2195098"/>
              <a:gd name="connsiteY9" fmla="*/ 3120373 h 3120373"/>
              <a:gd name="connsiteX10" fmla="*/ 2032498 w 2195098"/>
              <a:gd name="connsiteY10" fmla="*/ 3120373 h 3120373"/>
              <a:gd name="connsiteX11" fmla="*/ 1951198 w 2195098"/>
              <a:gd name="connsiteY11" fmla="*/ 3120373 h 3120373"/>
              <a:gd name="connsiteX12" fmla="*/ 1869898 w 2195098"/>
              <a:gd name="connsiteY12" fmla="*/ 3120373 h 3120373"/>
              <a:gd name="connsiteX13" fmla="*/ 1788599 w 2195098"/>
              <a:gd name="connsiteY13" fmla="*/ 3120373 h 3120373"/>
              <a:gd name="connsiteX14" fmla="*/ 1707299 w 2195098"/>
              <a:gd name="connsiteY14" fmla="*/ 3120373 h 3120373"/>
              <a:gd name="connsiteX15" fmla="*/ 1625999 w 2195098"/>
              <a:gd name="connsiteY15" fmla="*/ 3120373 h 3120373"/>
              <a:gd name="connsiteX16" fmla="*/ 1544699 w 2195098"/>
              <a:gd name="connsiteY16" fmla="*/ 3120373 h 3120373"/>
              <a:gd name="connsiteX17" fmla="*/ 1463399 w 2195098"/>
              <a:gd name="connsiteY17" fmla="*/ 3120373 h 3120373"/>
              <a:gd name="connsiteX18" fmla="*/ 1382099 w 2195098"/>
              <a:gd name="connsiteY18" fmla="*/ 3120373 h 3120373"/>
              <a:gd name="connsiteX19" fmla="*/ 1300799 w 2195098"/>
              <a:gd name="connsiteY19" fmla="*/ 3120373 h 3120373"/>
              <a:gd name="connsiteX20" fmla="*/ 1219499 w 2195098"/>
              <a:gd name="connsiteY20" fmla="*/ 3120373 h 3120373"/>
              <a:gd name="connsiteX21" fmla="*/ 1138199 w 2195098"/>
              <a:gd name="connsiteY21" fmla="*/ 3120373 h 3120373"/>
              <a:gd name="connsiteX22" fmla="*/ 1056899 w 2195098"/>
              <a:gd name="connsiteY22" fmla="*/ 3120373 h 3120373"/>
              <a:gd name="connsiteX23" fmla="*/ 975599 w 2195098"/>
              <a:gd name="connsiteY23" fmla="*/ 3120373 h 3120373"/>
              <a:gd name="connsiteX24" fmla="*/ 894299 w 2195098"/>
              <a:gd name="connsiteY24" fmla="*/ 3120373 h 3120373"/>
              <a:gd name="connsiteX25" fmla="*/ 812999 w 2195098"/>
              <a:gd name="connsiteY25" fmla="*/ 3120373 h 3120373"/>
              <a:gd name="connsiteX26" fmla="*/ 731699 w 2195098"/>
              <a:gd name="connsiteY26" fmla="*/ 3120373 h 3120373"/>
              <a:gd name="connsiteX27" fmla="*/ 650399 w 2195098"/>
              <a:gd name="connsiteY27" fmla="*/ 3120373 h 3120373"/>
              <a:gd name="connsiteX28" fmla="*/ 569099 w 2195098"/>
              <a:gd name="connsiteY28" fmla="*/ 3120373 h 3120373"/>
              <a:gd name="connsiteX29" fmla="*/ 487799 w 2195098"/>
              <a:gd name="connsiteY29" fmla="*/ 3120373 h 3120373"/>
              <a:gd name="connsiteX30" fmla="*/ 406499 w 2195098"/>
              <a:gd name="connsiteY30" fmla="*/ 3120373 h 3120373"/>
              <a:gd name="connsiteX31" fmla="*/ 325199 w 2195098"/>
              <a:gd name="connsiteY31" fmla="*/ 3120373 h 3120373"/>
              <a:gd name="connsiteX32" fmla="*/ 243900 w 2195098"/>
              <a:gd name="connsiteY32" fmla="*/ 3120373 h 3120373"/>
              <a:gd name="connsiteX33" fmla="*/ 162600 w 2195098"/>
              <a:gd name="connsiteY33" fmla="*/ 3120373 h 3120373"/>
              <a:gd name="connsiteX34" fmla="*/ 813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3004804 h 3120373"/>
              <a:gd name="connsiteX37" fmla="*/ 0 w 2195098"/>
              <a:gd name="connsiteY37" fmla="*/ 2889234 h 3120373"/>
              <a:gd name="connsiteX38" fmla="*/ 0 w 2195098"/>
              <a:gd name="connsiteY38" fmla="*/ 2773665 h 3120373"/>
              <a:gd name="connsiteX39" fmla="*/ 0 w 2195098"/>
              <a:gd name="connsiteY39" fmla="*/ 2658096 h 3120373"/>
              <a:gd name="connsiteX40" fmla="*/ 0 w 2195098"/>
              <a:gd name="connsiteY40" fmla="*/ 2542526 h 3120373"/>
              <a:gd name="connsiteX41" fmla="*/ 0 w 2195098"/>
              <a:gd name="connsiteY41" fmla="*/ 2426957 h 3120373"/>
              <a:gd name="connsiteX42" fmla="*/ 0 w 2195098"/>
              <a:gd name="connsiteY42" fmla="*/ 2311388 h 3120373"/>
              <a:gd name="connsiteX43" fmla="*/ 0 w 2195098"/>
              <a:gd name="connsiteY43" fmla="*/ 2195818 h 3120373"/>
              <a:gd name="connsiteX44" fmla="*/ 0 w 2195098"/>
              <a:gd name="connsiteY44" fmla="*/ 2080249 h 3120373"/>
              <a:gd name="connsiteX45" fmla="*/ 0 w 2195098"/>
              <a:gd name="connsiteY45" fmla="*/ 1964680 h 3120373"/>
              <a:gd name="connsiteX46" fmla="*/ 0 w 2195098"/>
              <a:gd name="connsiteY46" fmla="*/ 1849110 h 3120373"/>
              <a:gd name="connsiteX47" fmla="*/ 0 w 2195098"/>
              <a:gd name="connsiteY47" fmla="*/ 1733541 h 3120373"/>
              <a:gd name="connsiteX48" fmla="*/ 0 w 2195098"/>
              <a:gd name="connsiteY48" fmla="*/ 1617971 h 3120373"/>
              <a:gd name="connsiteX49" fmla="*/ 0 w 2195098"/>
              <a:gd name="connsiteY49" fmla="*/ 1502402 h 3120373"/>
              <a:gd name="connsiteX50" fmla="*/ 0 w 2195098"/>
              <a:gd name="connsiteY50" fmla="*/ 1386832 h 3120373"/>
              <a:gd name="connsiteX51" fmla="*/ 0 w 2195098"/>
              <a:gd name="connsiteY51" fmla="*/ 1271263 h 3120373"/>
              <a:gd name="connsiteX52" fmla="*/ 0 w 2195098"/>
              <a:gd name="connsiteY52" fmla="*/ 1155693 h 3120373"/>
              <a:gd name="connsiteX53" fmla="*/ 0 w 2195098"/>
              <a:gd name="connsiteY53" fmla="*/ 1040124 h 3120373"/>
              <a:gd name="connsiteX54" fmla="*/ 0 w 2195098"/>
              <a:gd name="connsiteY54" fmla="*/ 924555 h 3120373"/>
              <a:gd name="connsiteX55" fmla="*/ 0 w 2195098"/>
              <a:gd name="connsiteY55" fmla="*/ 808985 h 3120373"/>
              <a:gd name="connsiteX56" fmla="*/ 0 w 2195098"/>
              <a:gd name="connsiteY56" fmla="*/ 693416 h 3120373"/>
              <a:gd name="connsiteX57" fmla="*/ 0 w 2195098"/>
              <a:gd name="connsiteY57" fmla="*/ 577847 h 3120373"/>
              <a:gd name="connsiteX58" fmla="*/ 0 w 2195098"/>
              <a:gd name="connsiteY58" fmla="*/ 462277 h 3120373"/>
              <a:gd name="connsiteX59" fmla="*/ 0 w 2195098"/>
              <a:gd name="connsiteY59" fmla="*/ 346708 h 3120373"/>
              <a:gd name="connsiteX60" fmla="*/ 0 w 2195098"/>
              <a:gd name="connsiteY60" fmla="*/ 231139 h 3120373"/>
              <a:gd name="connsiteX61" fmla="*/ 0 w 2195098"/>
              <a:gd name="connsiteY61" fmla="*/ 115569 h 3120373"/>
              <a:gd name="connsiteX62" fmla="*/ 0 w 2195098"/>
              <a:gd name="connsiteY62" fmla="*/ 0 h 3120373"/>
              <a:gd name="connsiteX63" fmla="*/ 81300 w 2195098"/>
              <a:gd name="connsiteY63" fmla="*/ 0 h 3120373"/>
              <a:gd name="connsiteX64" fmla="*/ 162600 w 2195098"/>
              <a:gd name="connsiteY64" fmla="*/ 0 h 3120373"/>
              <a:gd name="connsiteX65" fmla="*/ 243900 w 2195098"/>
              <a:gd name="connsiteY65" fmla="*/ 0 h 3120373"/>
              <a:gd name="connsiteX66" fmla="*/ 325199 w 2195098"/>
              <a:gd name="connsiteY66" fmla="*/ 0 h 3120373"/>
              <a:gd name="connsiteX67" fmla="*/ 406499 w 2195098"/>
              <a:gd name="connsiteY67" fmla="*/ 0 h 3120373"/>
              <a:gd name="connsiteX68" fmla="*/ 487799 w 2195098"/>
              <a:gd name="connsiteY68" fmla="*/ 0 h 3120373"/>
              <a:gd name="connsiteX69" fmla="*/ 569099 w 2195098"/>
              <a:gd name="connsiteY69" fmla="*/ 0 h 3120373"/>
              <a:gd name="connsiteX70" fmla="*/ 650399 w 2195098"/>
              <a:gd name="connsiteY70" fmla="*/ 0 h 3120373"/>
              <a:gd name="connsiteX71" fmla="*/ 731699 w 2195098"/>
              <a:gd name="connsiteY71" fmla="*/ 0 h 3120373"/>
              <a:gd name="connsiteX72" fmla="*/ 812999 w 2195098"/>
              <a:gd name="connsiteY72" fmla="*/ 0 h 3120373"/>
              <a:gd name="connsiteX73" fmla="*/ 894299 w 2195098"/>
              <a:gd name="connsiteY73" fmla="*/ 0 h 3120373"/>
              <a:gd name="connsiteX74" fmla="*/ 975599 w 2195098"/>
              <a:gd name="connsiteY74" fmla="*/ 0 h 3120373"/>
              <a:gd name="connsiteX75" fmla="*/ 1056899 w 2195098"/>
              <a:gd name="connsiteY75" fmla="*/ 0 h 3120373"/>
              <a:gd name="connsiteX76" fmla="*/ 1138199 w 2195098"/>
              <a:gd name="connsiteY76" fmla="*/ 0 h 3120373"/>
              <a:gd name="connsiteX77" fmla="*/ 1219499 w 2195098"/>
              <a:gd name="connsiteY77" fmla="*/ 0 h 3120373"/>
              <a:gd name="connsiteX78" fmla="*/ 1300799 w 2195098"/>
              <a:gd name="connsiteY78" fmla="*/ 0 h 3120373"/>
              <a:gd name="connsiteX79" fmla="*/ 1382099 w 2195098"/>
              <a:gd name="connsiteY79" fmla="*/ 0 h 3120373"/>
              <a:gd name="connsiteX80" fmla="*/ 1463399 w 2195098"/>
              <a:gd name="connsiteY80" fmla="*/ 0 h 3120373"/>
              <a:gd name="connsiteX81" fmla="*/ 1544699 w 2195098"/>
              <a:gd name="connsiteY81" fmla="*/ 0 h 3120373"/>
              <a:gd name="connsiteX82" fmla="*/ 1625999 w 2195098"/>
              <a:gd name="connsiteY82" fmla="*/ 0 h 3120373"/>
              <a:gd name="connsiteX83" fmla="*/ 1707299 w 2195098"/>
              <a:gd name="connsiteY83" fmla="*/ 0 h 3120373"/>
              <a:gd name="connsiteX84" fmla="*/ 1788599 w 2195098"/>
              <a:gd name="connsiteY84" fmla="*/ 0 h 3120373"/>
              <a:gd name="connsiteX85" fmla="*/ 1869898 w 2195098"/>
              <a:gd name="connsiteY85" fmla="*/ 0 h 3120373"/>
              <a:gd name="connsiteX86" fmla="*/ 1951198 w 2195098"/>
              <a:gd name="connsiteY86" fmla="*/ 0 h 3120373"/>
              <a:gd name="connsiteX87" fmla="*/ 2032498 w 2195098"/>
              <a:gd name="connsiteY87" fmla="*/ 0 h 3120373"/>
              <a:gd name="connsiteX88" fmla="*/ 2113798 w 2195098"/>
              <a:gd name="connsiteY88" fmla="*/ 0 h 3120373"/>
              <a:gd name="connsiteX89" fmla="*/ 2195098 w 2195098"/>
              <a:gd name="connsiteY89" fmla="*/ 0 h 3120373"/>
              <a:gd name="connsiteX90" fmla="*/ 2195098 w 2195098"/>
              <a:gd name="connsiteY90" fmla="*/ 115569 h 3120373"/>
              <a:gd name="connsiteX91" fmla="*/ 2195098 w 2195098"/>
              <a:gd name="connsiteY91" fmla="*/ 231139 h 3120373"/>
              <a:gd name="connsiteX92" fmla="*/ 2195098 w 2195098"/>
              <a:gd name="connsiteY92" fmla="*/ 346708 h 3120373"/>
              <a:gd name="connsiteX93" fmla="*/ 2195098 w 2195098"/>
              <a:gd name="connsiteY93" fmla="*/ 462278 h 3120373"/>
              <a:gd name="connsiteX0" fmla="*/ 2195098 w 2195098"/>
              <a:gd name="connsiteY0" fmla="*/ 2311388 h 3120373"/>
              <a:gd name="connsiteX1" fmla="*/ 2195098 w 2195098"/>
              <a:gd name="connsiteY1" fmla="*/ 2426957 h 3120373"/>
              <a:gd name="connsiteX2" fmla="*/ 2195098 w 2195098"/>
              <a:gd name="connsiteY2" fmla="*/ 2542526 h 3120373"/>
              <a:gd name="connsiteX3" fmla="*/ 2195098 w 2195098"/>
              <a:gd name="connsiteY3" fmla="*/ 2658096 h 3120373"/>
              <a:gd name="connsiteX4" fmla="*/ 2195098 w 2195098"/>
              <a:gd name="connsiteY4" fmla="*/ 2773665 h 3120373"/>
              <a:gd name="connsiteX5" fmla="*/ 2195098 w 2195098"/>
              <a:gd name="connsiteY5" fmla="*/ 2889234 h 3120373"/>
              <a:gd name="connsiteX6" fmla="*/ 2195098 w 2195098"/>
              <a:gd name="connsiteY6" fmla="*/ 3004804 h 3120373"/>
              <a:gd name="connsiteX7" fmla="*/ 2195098 w 2195098"/>
              <a:gd name="connsiteY7" fmla="*/ 3120373 h 3120373"/>
              <a:gd name="connsiteX8" fmla="*/ 2113798 w 2195098"/>
              <a:gd name="connsiteY8" fmla="*/ 3120373 h 3120373"/>
              <a:gd name="connsiteX9" fmla="*/ 2032498 w 2195098"/>
              <a:gd name="connsiteY9" fmla="*/ 3120373 h 3120373"/>
              <a:gd name="connsiteX10" fmla="*/ 1951198 w 2195098"/>
              <a:gd name="connsiteY10" fmla="*/ 3120373 h 3120373"/>
              <a:gd name="connsiteX11" fmla="*/ 1869898 w 2195098"/>
              <a:gd name="connsiteY11" fmla="*/ 3120373 h 3120373"/>
              <a:gd name="connsiteX12" fmla="*/ 1788599 w 2195098"/>
              <a:gd name="connsiteY12" fmla="*/ 3120373 h 3120373"/>
              <a:gd name="connsiteX13" fmla="*/ 1707299 w 2195098"/>
              <a:gd name="connsiteY13" fmla="*/ 3120373 h 3120373"/>
              <a:gd name="connsiteX14" fmla="*/ 1625999 w 2195098"/>
              <a:gd name="connsiteY14" fmla="*/ 3120373 h 3120373"/>
              <a:gd name="connsiteX15" fmla="*/ 1544699 w 2195098"/>
              <a:gd name="connsiteY15" fmla="*/ 3120373 h 3120373"/>
              <a:gd name="connsiteX16" fmla="*/ 1463399 w 2195098"/>
              <a:gd name="connsiteY16" fmla="*/ 3120373 h 3120373"/>
              <a:gd name="connsiteX17" fmla="*/ 1382099 w 2195098"/>
              <a:gd name="connsiteY17" fmla="*/ 3120373 h 3120373"/>
              <a:gd name="connsiteX18" fmla="*/ 1300799 w 2195098"/>
              <a:gd name="connsiteY18" fmla="*/ 3120373 h 3120373"/>
              <a:gd name="connsiteX19" fmla="*/ 1219499 w 2195098"/>
              <a:gd name="connsiteY19" fmla="*/ 3120373 h 3120373"/>
              <a:gd name="connsiteX20" fmla="*/ 1138199 w 2195098"/>
              <a:gd name="connsiteY20" fmla="*/ 3120373 h 3120373"/>
              <a:gd name="connsiteX21" fmla="*/ 1056899 w 2195098"/>
              <a:gd name="connsiteY21" fmla="*/ 3120373 h 3120373"/>
              <a:gd name="connsiteX22" fmla="*/ 975599 w 2195098"/>
              <a:gd name="connsiteY22" fmla="*/ 3120373 h 3120373"/>
              <a:gd name="connsiteX23" fmla="*/ 894299 w 2195098"/>
              <a:gd name="connsiteY23" fmla="*/ 3120373 h 3120373"/>
              <a:gd name="connsiteX24" fmla="*/ 812999 w 2195098"/>
              <a:gd name="connsiteY24" fmla="*/ 3120373 h 3120373"/>
              <a:gd name="connsiteX25" fmla="*/ 731699 w 2195098"/>
              <a:gd name="connsiteY25" fmla="*/ 3120373 h 3120373"/>
              <a:gd name="connsiteX26" fmla="*/ 650399 w 2195098"/>
              <a:gd name="connsiteY26" fmla="*/ 3120373 h 3120373"/>
              <a:gd name="connsiteX27" fmla="*/ 569099 w 2195098"/>
              <a:gd name="connsiteY27" fmla="*/ 3120373 h 3120373"/>
              <a:gd name="connsiteX28" fmla="*/ 487799 w 2195098"/>
              <a:gd name="connsiteY28" fmla="*/ 3120373 h 3120373"/>
              <a:gd name="connsiteX29" fmla="*/ 406499 w 2195098"/>
              <a:gd name="connsiteY29" fmla="*/ 3120373 h 3120373"/>
              <a:gd name="connsiteX30" fmla="*/ 325199 w 2195098"/>
              <a:gd name="connsiteY30" fmla="*/ 3120373 h 3120373"/>
              <a:gd name="connsiteX31" fmla="*/ 243900 w 2195098"/>
              <a:gd name="connsiteY31" fmla="*/ 3120373 h 3120373"/>
              <a:gd name="connsiteX32" fmla="*/ 162600 w 2195098"/>
              <a:gd name="connsiteY32" fmla="*/ 3120373 h 3120373"/>
              <a:gd name="connsiteX33" fmla="*/ 813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3004804 h 3120373"/>
              <a:gd name="connsiteX36" fmla="*/ 0 w 2195098"/>
              <a:gd name="connsiteY36" fmla="*/ 2889234 h 3120373"/>
              <a:gd name="connsiteX37" fmla="*/ 0 w 2195098"/>
              <a:gd name="connsiteY37" fmla="*/ 2773665 h 3120373"/>
              <a:gd name="connsiteX38" fmla="*/ 0 w 2195098"/>
              <a:gd name="connsiteY38" fmla="*/ 2658096 h 3120373"/>
              <a:gd name="connsiteX39" fmla="*/ 0 w 2195098"/>
              <a:gd name="connsiteY39" fmla="*/ 2542526 h 3120373"/>
              <a:gd name="connsiteX40" fmla="*/ 0 w 2195098"/>
              <a:gd name="connsiteY40" fmla="*/ 2426957 h 3120373"/>
              <a:gd name="connsiteX41" fmla="*/ 0 w 2195098"/>
              <a:gd name="connsiteY41" fmla="*/ 2311388 h 3120373"/>
              <a:gd name="connsiteX42" fmla="*/ 0 w 2195098"/>
              <a:gd name="connsiteY42" fmla="*/ 2195818 h 3120373"/>
              <a:gd name="connsiteX43" fmla="*/ 0 w 2195098"/>
              <a:gd name="connsiteY43" fmla="*/ 2080249 h 3120373"/>
              <a:gd name="connsiteX44" fmla="*/ 0 w 2195098"/>
              <a:gd name="connsiteY44" fmla="*/ 1964680 h 3120373"/>
              <a:gd name="connsiteX45" fmla="*/ 0 w 2195098"/>
              <a:gd name="connsiteY45" fmla="*/ 1849110 h 3120373"/>
              <a:gd name="connsiteX46" fmla="*/ 0 w 2195098"/>
              <a:gd name="connsiteY46" fmla="*/ 1733541 h 3120373"/>
              <a:gd name="connsiteX47" fmla="*/ 0 w 2195098"/>
              <a:gd name="connsiteY47" fmla="*/ 1617971 h 3120373"/>
              <a:gd name="connsiteX48" fmla="*/ 0 w 2195098"/>
              <a:gd name="connsiteY48" fmla="*/ 1502402 h 3120373"/>
              <a:gd name="connsiteX49" fmla="*/ 0 w 2195098"/>
              <a:gd name="connsiteY49" fmla="*/ 1386832 h 3120373"/>
              <a:gd name="connsiteX50" fmla="*/ 0 w 2195098"/>
              <a:gd name="connsiteY50" fmla="*/ 1271263 h 3120373"/>
              <a:gd name="connsiteX51" fmla="*/ 0 w 2195098"/>
              <a:gd name="connsiteY51" fmla="*/ 1155693 h 3120373"/>
              <a:gd name="connsiteX52" fmla="*/ 0 w 2195098"/>
              <a:gd name="connsiteY52" fmla="*/ 1040124 h 3120373"/>
              <a:gd name="connsiteX53" fmla="*/ 0 w 2195098"/>
              <a:gd name="connsiteY53" fmla="*/ 924555 h 3120373"/>
              <a:gd name="connsiteX54" fmla="*/ 0 w 2195098"/>
              <a:gd name="connsiteY54" fmla="*/ 808985 h 3120373"/>
              <a:gd name="connsiteX55" fmla="*/ 0 w 2195098"/>
              <a:gd name="connsiteY55" fmla="*/ 693416 h 3120373"/>
              <a:gd name="connsiteX56" fmla="*/ 0 w 2195098"/>
              <a:gd name="connsiteY56" fmla="*/ 577847 h 3120373"/>
              <a:gd name="connsiteX57" fmla="*/ 0 w 2195098"/>
              <a:gd name="connsiteY57" fmla="*/ 462277 h 3120373"/>
              <a:gd name="connsiteX58" fmla="*/ 0 w 2195098"/>
              <a:gd name="connsiteY58" fmla="*/ 346708 h 3120373"/>
              <a:gd name="connsiteX59" fmla="*/ 0 w 2195098"/>
              <a:gd name="connsiteY59" fmla="*/ 231139 h 3120373"/>
              <a:gd name="connsiteX60" fmla="*/ 0 w 2195098"/>
              <a:gd name="connsiteY60" fmla="*/ 115569 h 3120373"/>
              <a:gd name="connsiteX61" fmla="*/ 0 w 2195098"/>
              <a:gd name="connsiteY61" fmla="*/ 0 h 3120373"/>
              <a:gd name="connsiteX62" fmla="*/ 81300 w 2195098"/>
              <a:gd name="connsiteY62" fmla="*/ 0 h 3120373"/>
              <a:gd name="connsiteX63" fmla="*/ 162600 w 2195098"/>
              <a:gd name="connsiteY63" fmla="*/ 0 h 3120373"/>
              <a:gd name="connsiteX64" fmla="*/ 243900 w 2195098"/>
              <a:gd name="connsiteY64" fmla="*/ 0 h 3120373"/>
              <a:gd name="connsiteX65" fmla="*/ 325199 w 2195098"/>
              <a:gd name="connsiteY65" fmla="*/ 0 h 3120373"/>
              <a:gd name="connsiteX66" fmla="*/ 406499 w 2195098"/>
              <a:gd name="connsiteY66" fmla="*/ 0 h 3120373"/>
              <a:gd name="connsiteX67" fmla="*/ 487799 w 2195098"/>
              <a:gd name="connsiteY67" fmla="*/ 0 h 3120373"/>
              <a:gd name="connsiteX68" fmla="*/ 569099 w 2195098"/>
              <a:gd name="connsiteY68" fmla="*/ 0 h 3120373"/>
              <a:gd name="connsiteX69" fmla="*/ 650399 w 2195098"/>
              <a:gd name="connsiteY69" fmla="*/ 0 h 3120373"/>
              <a:gd name="connsiteX70" fmla="*/ 731699 w 2195098"/>
              <a:gd name="connsiteY70" fmla="*/ 0 h 3120373"/>
              <a:gd name="connsiteX71" fmla="*/ 812999 w 2195098"/>
              <a:gd name="connsiteY71" fmla="*/ 0 h 3120373"/>
              <a:gd name="connsiteX72" fmla="*/ 894299 w 2195098"/>
              <a:gd name="connsiteY72" fmla="*/ 0 h 3120373"/>
              <a:gd name="connsiteX73" fmla="*/ 975599 w 2195098"/>
              <a:gd name="connsiteY73" fmla="*/ 0 h 3120373"/>
              <a:gd name="connsiteX74" fmla="*/ 1056899 w 2195098"/>
              <a:gd name="connsiteY74" fmla="*/ 0 h 3120373"/>
              <a:gd name="connsiteX75" fmla="*/ 1138199 w 2195098"/>
              <a:gd name="connsiteY75" fmla="*/ 0 h 3120373"/>
              <a:gd name="connsiteX76" fmla="*/ 1219499 w 2195098"/>
              <a:gd name="connsiteY76" fmla="*/ 0 h 3120373"/>
              <a:gd name="connsiteX77" fmla="*/ 1300799 w 2195098"/>
              <a:gd name="connsiteY77" fmla="*/ 0 h 3120373"/>
              <a:gd name="connsiteX78" fmla="*/ 1382099 w 2195098"/>
              <a:gd name="connsiteY78" fmla="*/ 0 h 3120373"/>
              <a:gd name="connsiteX79" fmla="*/ 1463399 w 2195098"/>
              <a:gd name="connsiteY79" fmla="*/ 0 h 3120373"/>
              <a:gd name="connsiteX80" fmla="*/ 1544699 w 2195098"/>
              <a:gd name="connsiteY80" fmla="*/ 0 h 3120373"/>
              <a:gd name="connsiteX81" fmla="*/ 1625999 w 2195098"/>
              <a:gd name="connsiteY81" fmla="*/ 0 h 3120373"/>
              <a:gd name="connsiteX82" fmla="*/ 1707299 w 2195098"/>
              <a:gd name="connsiteY82" fmla="*/ 0 h 3120373"/>
              <a:gd name="connsiteX83" fmla="*/ 1788599 w 2195098"/>
              <a:gd name="connsiteY83" fmla="*/ 0 h 3120373"/>
              <a:gd name="connsiteX84" fmla="*/ 1869898 w 2195098"/>
              <a:gd name="connsiteY84" fmla="*/ 0 h 3120373"/>
              <a:gd name="connsiteX85" fmla="*/ 1951198 w 2195098"/>
              <a:gd name="connsiteY85" fmla="*/ 0 h 3120373"/>
              <a:gd name="connsiteX86" fmla="*/ 2032498 w 2195098"/>
              <a:gd name="connsiteY86" fmla="*/ 0 h 3120373"/>
              <a:gd name="connsiteX87" fmla="*/ 2113798 w 2195098"/>
              <a:gd name="connsiteY87" fmla="*/ 0 h 3120373"/>
              <a:gd name="connsiteX88" fmla="*/ 2195098 w 2195098"/>
              <a:gd name="connsiteY88" fmla="*/ 0 h 3120373"/>
              <a:gd name="connsiteX89" fmla="*/ 2195098 w 2195098"/>
              <a:gd name="connsiteY89" fmla="*/ 115569 h 3120373"/>
              <a:gd name="connsiteX90" fmla="*/ 2195098 w 2195098"/>
              <a:gd name="connsiteY90" fmla="*/ 231139 h 3120373"/>
              <a:gd name="connsiteX91" fmla="*/ 2195098 w 2195098"/>
              <a:gd name="connsiteY91" fmla="*/ 346708 h 3120373"/>
              <a:gd name="connsiteX92" fmla="*/ 2195098 w 2195098"/>
              <a:gd name="connsiteY92" fmla="*/ 462278 h 3120373"/>
              <a:gd name="connsiteX0" fmla="*/ 2195098 w 2195098"/>
              <a:gd name="connsiteY0" fmla="*/ 2426957 h 3120373"/>
              <a:gd name="connsiteX1" fmla="*/ 2195098 w 2195098"/>
              <a:gd name="connsiteY1" fmla="*/ 2542526 h 3120373"/>
              <a:gd name="connsiteX2" fmla="*/ 2195098 w 2195098"/>
              <a:gd name="connsiteY2" fmla="*/ 2658096 h 3120373"/>
              <a:gd name="connsiteX3" fmla="*/ 2195098 w 2195098"/>
              <a:gd name="connsiteY3" fmla="*/ 2773665 h 3120373"/>
              <a:gd name="connsiteX4" fmla="*/ 2195098 w 2195098"/>
              <a:gd name="connsiteY4" fmla="*/ 2889234 h 3120373"/>
              <a:gd name="connsiteX5" fmla="*/ 2195098 w 2195098"/>
              <a:gd name="connsiteY5" fmla="*/ 3004804 h 3120373"/>
              <a:gd name="connsiteX6" fmla="*/ 2195098 w 2195098"/>
              <a:gd name="connsiteY6" fmla="*/ 3120373 h 3120373"/>
              <a:gd name="connsiteX7" fmla="*/ 2113798 w 2195098"/>
              <a:gd name="connsiteY7" fmla="*/ 3120373 h 3120373"/>
              <a:gd name="connsiteX8" fmla="*/ 2032498 w 2195098"/>
              <a:gd name="connsiteY8" fmla="*/ 3120373 h 3120373"/>
              <a:gd name="connsiteX9" fmla="*/ 1951198 w 2195098"/>
              <a:gd name="connsiteY9" fmla="*/ 3120373 h 3120373"/>
              <a:gd name="connsiteX10" fmla="*/ 1869898 w 2195098"/>
              <a:gd name="connsiteY10" fmla="*/ 3120373 h 3120373"/>
              <a:gd name="connsiteX11" fmla="*/ 1788599 w 2195098"/>
              <a:gd name="connsiteY11" fmla="*/ 3120373 h 3120373"/>
              <a:gd name="connsiteX12" fmla="*/ 1707299 w 2195098"/>
              <a:gd name="connsiteY12" fmla="*/ 3120373 h 3120373"/>
              <a:gd name="connsiteX13" fmla="*/ 1625999 w 2195098"/>
              <a:gd name="connsiteY13" fmla="*/ 3120373 h 3120373"/>
              <a:gd name="connsiteX14" fmla="*/ 1544699 w 2195098"/>
              <a:gd name="connsiteY14" fmla="*/ 3120373 h 3120373"/>
              <a:gd name="connsiteX15" fmla="*/ 1463399 w 2195098"/>
              <a:gd name="connsiteY15" fmla="*/ 3120373 h 3120373"/>
              <a:gd name="connsiteX16" fmla="*/ 1382099 w 2195098"/>
              <a:gd name="connsiteY16" fmla="*/ 3120373 h 3120373"/>
              <a:gd name="connsiteX17" fmla="*/ 1300799 w 2195098"/>
              <a:gd name="connsiteY17" fmla="*/ 3120373 h 3120373"/>
              <a:gd name="connsiteX18" fmla="*/ 1219499 w 2195098"/>
              <a:gd name="connsiteY18" fmla="*/ 3120373 h 3120373"/>
              <a:gd name="connsiteX19" fmla="*/ 1138199 w 2195098"/>
              <a:gd name="connsiteY19" fmla="*/ 3120373 h 3120373"/>
              <a:gd name="connsiteX20" fmla="*/ 1056899 w 2195098"/>
              <a:gd name="connsiteY20" fmla="*/ 3120373 h 3120373"/>
              <a:gd name="connsiteX21" fmla="*/ 975599 w 2195098"/>
              <a:gd name="connsiteY21" fmla="*/ 3120373 h 3120373"/>
              <a:gd name="connsiteX22" fmla="*/ 894299 w 2195098"/>
              <a:gd name="connsiteY22" fmla="*/ 3120373 h 3120373"/>
              <a:gd name="connsiteX23" fmla="*/ 812999 w 2195098"/>
              <a:gd name="connsiteY23" fmla="*/ 3120373 h 3120373"/>
              <a:gd name="connsiteX24" fmla="*/ 731699 w 2195098"/>
              <a:gd name="connsiteY24" fmla="*/ 3120373 h 3120373"/>
              <a:gd name="connsiteX25" fmla="*/ 650399 w 2195098"/>
              <a:gd name="connsiteY25" fmla="*/ 3120373 h 3120373"/>
              <a:gd name="connsiteX26" fmla="*/ 569099 w 2195098"/>
              <a:gd name="connsiteY26" fmla="*/ 3120373 h 3120373"/>
              <a:gd name="connsiteX27" fmla="*/ 487799 w 2195098"/>
              <a:gd name="connsiteY27" fmla="*/ 3120373 h 3120373"/>
              <a:gd name="connsiteX28" fmla="*/ 406499 w 2195098"/>
              <a:gd name="connsiteY28" fmla="*/ 3120373 h 3120373"/>
              <a:gd name="connsiteX29" fmla="*/ 325199 w 2195098"/>
              <a:gd name="connsiteY29" fmla="*/ 3120373 h 3120373"/>
              <a:gd name="connsiteX30" fmla="*/ 243900 w 2195098"/>
              <a:gd name="connsiteY30" fmla="*/ 3120373 h 3120373"/>
              <a:gd name="connsiteX31" fmla="*/ 162600 w 2195098"/>
              <a:gd name="connsiteY31" fmla="*/ 3120373 h 3120373"/>
              <a:gd name="connsiteX32" fmla="*/ 813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3004804 h 3120373"/>
              <a:gd name="connsiteX35" fmla="*/ 0 w 2195098"/>
              <a:gd name="connsiteY35" fmla="*/ 2889234 h 3120373"/>
              <a:gd name="connsiteX36" fmla="*/ 0 w 2195098"/>
              <a:gd name="connsiteY36" fmla="*/ 2773665 h 3120373"/>
              <a:gd name="connsiteX37" fmla="*/ 0 w 2195098"/>
              <a:gd name="connsiteY37" fmla="*/ 2658096 h 3120373"/>
              <a:gd name="connsiteX38" fmla="*/ 0 w 2195098"/>
              <a:gd name="connsiteY38" fmla="*/ 2542526 h 3120373"/>
              <a:gd name="connsiteX39" fmla="*/ 0 w 2195098"/>
              <a:gd name="connsiteY39" fmla="*/ 2426957 h 3120373"/>
              <a:gd name="connsiteX40" fmla="*/ 0 w 2195098"/>
              <a:gd name="connsiteY40" fmla="*/ 2311388 h 3120373"/>
              <a:gd name="connsiteX41" fmla="*/ 0 w 2195098"/>
              <a:gd name="connsiteY41" fmla="*/ 2195818 h 3120373"/>
              <a:gd name="connsiteX42" fmla="*/ 0 w 2195098"/>
              <a:gd name="connsiteY42" fmla="*/ 2080249 h 3120373"/>
              <a:gd name="connsiteX43" fmla="*/ 0 w 2195098"/>
              <a:gd name="connsiteY43" fmla="*/ 1964680 h 3120373"/>
              <a:gd name="connsiteX44" fmla="*/ 0 w 2195098"/>
              <a:gd name="connsiteY44" fmla="*/ 1849110 h 3120373"/>
              <a:gd name="connsiteX45" fmla="*/ 0 w 2195098"/>
              <a:gd name="connsiteY45" fmla="*/ 1733541 h 3120373"/>
              <a:gd name="connsiteX46" fmla="*/ 0 w 2195098"/>
              <a:gd name="connsiteY46" fmla="*/ 1617971 h 3120373"/>
              <a:gd name="connsiteX47" fmla="*/ 0 w 2195098"/>
              <a:gd name="connsiteY47" fmla="*/ 1502402 h 3120373"/>
              <a:gd name="connsiteX48" fmla="*/ 0 w 2195098"/>
              <a:gd name="connsiteY48" fmla="*/ 1386832 h 3120373"/>
              <a:gd name="connsiteX49" fmla="*/ 0 w 2195098"/>
              <a:gd name="connsiteY49" fmla="*/ 1271263 h 3120373"/>
              <a:gd name="connsiteX50" fmla="*/ 0 w 2195098"/>
              <a:gd name="connsiteY50" fmla="*/ 1155693 h 3120373"/>
              <a:gd name="connsiteX51" fmla="*/ 0 w 2195098"/>
              <a:gd name="connsiteY51" fmla="*/ 1040124 h 3120373"/>
              <a:gd name="connsiteX52" fmla="*/ 0 w 2195098"/>
              <a:gd name="connsiteY52" fmla="*/ 924555 h 3120373"/>
              <a:gd name="connsiteX53" fmla="*/ 0 w 2195098"/>
              <a:gd name="connsiteY53" fmla="*/ 808985 h 3120373"/>
              <a:gd name="connsiteX54" fmla="*/ 0 w 2195098"/>
              <a:gd name="connsiteY54" fmla="*/ 693416 h 3120373"/>
              <a:gd name="connsiteX55" fmla="*/ 0 w 2195098"/>
              <a:gd name="connsiteY55" fmla="*/ 577847 h 3120373"/>
              <a:gd name="connsiteX56" fmla="*/ 0 w 2195098"/>
              <a:gd name="connsiteY56" fmla="*/ 462277 h 3120373"/>
              <a:gd name="connsiteX57" fmla="*/ 0 w 2195098"/>
              <a:gd name="connsiteY57" fmla="*/ 346708 h 3120373"/>
              <a:gd name="connsiteX58" fmla="*/ 0 w 2195098"/>
              <a:gd name="connsiteY58" fmla="*/ 231139 h 3120373"/>
              <a:gd name="connsiteX59" fmla="*/ 0 w 2195098"/>
              <a:gd name="connsiteY59" fmla="*/ 115569 h 3120373"/>
              <a:gd name="connsiteX60" fmla="*/ 0 w 2195098"/>
              <a:gd name="connsiteY60" fmla="*/ 0 h 3120373"/>
              <a:gd name="connsiteX61" fmla="*/ 81300 w 2195098"/>
              <a:gd name="connsiteY61" fmla="*/ 0 h 3120373"/>
              <a:gd name="connsiteX62" fmla="*/ 162600 w 2195098"/>
              <a:gd name="connsiteY62" fmla="*/ 0 h 3120373"/>
              <a:gd name="connsiteX63" fmla="*/ 243900 w 2195098"/>
              <a:gd name="connsiteY63" fmla="*/ 0 h 3120373"/>
              <a:gd name="connsiteX64" fmla="*/ 325199 w 2195098"/>
              <a:gd name="connsiteY64" fmla="*/ 0 h 3120373"/>
              <a:gd name="connsiteX65" fmla="*/ 406499 w 2195098"/>
              <a:gd name="connsiteY65" fmla="*/ 0 h 3120373"/>
              <a:gd name="connsiteX66" fmla="*/ 487799 w 2195098"/>
              <a:gd name="connsiteY66" fmla="*/ 0 h 3120373"/>
              <a:gd name="connsiteX67" fmla="*/ 569099 w 2195098"/>
              <a:gd name="connsiteY67" fmla="*/ 0 h 3120373"/>
              <a:gd name="connsiteX68" fmla="*/ 650399 w 2195098"/>
              <a:gd name="connsiteY68" fmla="*/ 0 h 3120373"/>
              <a:gd name="connsiteX69" fmla="*/ 731699 w 2195098"/>
              <a:gd name="connsiteY69" fmla="*/ 0 h 3120373"/>
              <a:gd name="connsiteX70" fmla="*/ 812999 w 2195098"/>
              <a:gd name="connsiteY70" fmla="*/ 0 h 3120373"/>
              <a:gd name="connsiteX71" fmla="*/ 894299 w 2195098"/>
              <a:gd name="connsiteY71" fmla="*/ 0 h 3120373"/>
              <a:gd name="connsiteX72" fmla="*/ 975599 w 2195098"/>
              <a:gd name="connsiteY72" fmla="*/ 0 h 3120373"/>
              <a:gd name="connsiteX73" fmla="*/ 1056899 w 2195098"/>
              <a:gd name="connsiteY73" fmla="*/ 0 h 3120373"/>
              <a:gd name="connsiteX74" fmla="*/ 1138199 w 2195098"/>
              <a:gd name="connsiteY74" fmla="*/ 0 h 3120373"/>
              <a:gd name="connsiteX75" fmla="*/ 1219499 w 2195098"/>
              <a:gd name="connsiteY75" fmla="*/ 0 h 3120373"/>
              <a:gd name="connsiteX76" fmla="*/ 1300799 w 2195098"/>
              <a:gd name="connsiteY76" fmla="*/ 0 h 3120373"/>
              <a:gd name="connsiteX77" fmla="*/ 1382099 w 2195098"/>
              <a:gd name="connsiteY77" fmla="*/ 0 h 3120373"/>
              <a:gd name="connsiteX78" fmla="*/ 1463399 w 2195098"/>
              <a:gd name="connsiteY78" fmla="*/ 0 h 3120373"/>
              <a:gd name="connsiteX79" fmla="*/ 1544699 w 2195098"/>
              <a:gd name="connsiteY79" fmla="*/ 0 h 3120373"/>
              <a:gd name="connsiteX80" fmla="*/ 1625999 w 2195098"/>
              <a:gd name="connsiteY80" fmla="*/ 0 h 3120373"/>
              <a:gd name="connsiteX81" fmla="*/ 1707299 w 2195098"/>
              <a:gd name="connsiteY81" fmla="*/ 0 h 3120373"/>
              <a:gd name="connsiteX82" fmla="*/ 1788599 w 2195098"/>
              <a:gd name="connsiteY82" fmla="*/ 0 h 3120373"/>
              <a:gd name="connsiteX83" fmla="*/ 1869898 w 2195098"/>
              <a:gd name="connsiteY83" fmla="*/ 0 h 3120373"/>
              <a:gd name="connsiteX84" fmla="*/ 1951198 w 2195098"/>
              <a:gd name="connsiteY84" fmla="*/ 0 h 3120373"/>
              <a:gd name="connsiteX85" fmla="*/ 2032498 w 2195098"/>
              <a:gd name="connsiteY85" fmla="*/ 0 h 3120373"/>
              <a:gd name="connsiteX86" fmla="*/ 2113798 w 2195098"/>
              <a:gd name="connsiteY86" fmla="*/ 0 h 3120373"/>
              <a:gd name="connsiteX87" fmla="*/ 2195098 w 2195098"/>
              <a:gd name="connsiteY87" fmla="*/ 0 h 3120373"/>
              <a:gd name="connsiteX88" fmla="*/ 2195098 w 2195098"/>
              <a:gd name="connsiteY88" fmla="*/ 115569 h 3120373"/>
              <a:gd name="connsiteX89" fmla="*/ 2195098 w 2195098"/>
              <a:gd name="connsiteY89" fmla="*/ 231139 h 3120373"/>
              <a:gd name="connsiteX90" fmla="*/ 2195098 w 2195098"/>
              <a:gd name="connsiteY90" fmla="*/ 346708 h 3120373"/>
              <a:gd name="connsiteX91" fmla="*/ 2195098 w 2195098"/>
              <a:gd name="connsiteY91" fmla="*/ 462278 h 3120373"/>
              <a:gd name="connsiteX0" fmla="*/ 2195098 w 2195098"/>
              <a:gd name="connsiteY0" fmla="*/ 2542526 h 3120373"/>
              <a:gd name="connsiteX1" fmla="*/ 2195098 w 2195098"/>
              <a:gd name="connsiteY1" fmla="*/ 2658096 h 3120373"/>
              <a:gd name="connsiteX2" fmla="*/ 2195098 w 2195098"/>
              <a:gd name="connsiteY2" fmla="*/ 2773665 h 3120373"/>
              <a:gd name="connsiteX3" fmla="*/ 2195098 w 2195098"/>
              <a:gd name="connsiteY3" fmla="*/ 2889234 h 3120373"/>
              <a:gd name="connsiteX4" fmla="*/ 2195098 w 2195098"/>
              <a:gd name="connsiteY4" fmla="*/ 3004804 h 3120373"/>
              <a:gd name="connsiteX5" fmla="*/ 2195098 w 2195098"/>
              <a:gd name="connsiteY5" fmla="*/ 3120373 h 3120373"/>
              <a:gd name="connsiteX6" fmla="*/ 2113798 w 2195098"/>
              <a:gd name="connsiteY6" fmla="*/ 3120373 h 3120373"/>
              <a:gd name="connsiteX7" fmla="*/ 2032498 w 2195098"/>
              <a:gd name="connsiteY7" fmla="*/ 3120373 h 3120373"/>
              <a:gd name="connsiteX8" fmla="*/ 1951198 w 2195098"/>
              <a:gd name="connsiteY8" fmla="*/ 3120373 h 3120373"/>
              <a:gd name="connsiteX9" fmla="*/ 1869898 w 2195098"/>
              <a:gd name="connsiteY9" fmla="*/ 3120373 h 3120373"/>
              <a:gd name="connsiteX10" fmla="*/ 1788599 w 2195098"/>
              <a:gd name="connsiteY10" fmla="*/ 3120373 h 3120373"/>
              <a:gd name="connsiteX11" fmla="*/ 1707299 w 2195098"/>
              <a:gd name="connsiteY11" fmla="*/ 3120373 h 3120373"/>
              <a:gd name="connsiteX12" fmla="*/ 1625999 w 2195098"/>
              <a:gd name="connsiteY12" fmla="*/ 3120373 h 3120373"/>
              <a:gd name="connsiteX13" fmla="*/ 1544699 w 2195098"/>
              <a:gd name="connsiteY13" fmla="*/ 3120373 h 3120373"/>
              <a:gd name="connsiteX14" fmla="*/ 1463399 w 2195098"/>
              <a:gd name="connsiteY14" fmla="*/ 3120373 h 3120373"/>
              <a:gd name="connsiteX15" fmla="*/ 1382099 w 2195098"/>
              <a:gd name="connsiteY15" fmla="*/ 3120373 h 3120373"/>
              <a:gd name="connsiteX16" fmla="*/ 1300799 w 2195098"/>
              <a:gd name="connsiteY16" fmla="*/ 3120373 h 3120373"/>
              <a:gd name="connsiteX17" fmla="*/ 1219499 w 2195098"/>
              <a:gd name="connsiteY17" fmla="*/ 3120373 h 3120373"/>
              <a:gd name="connsiteX18" fmla="*/ 1138199 w 2195098"/>
              <a:gd name="connsiteY18" fmla="*/ 3120373 h 3120373"/>
              <a:gd name="connsiteX19" fmla="*/ 1056899 w 2195098"/>
              <a:gd name="connsiteY19" fmla="*/ 3120373 h 3120373"/>
              <a:gd name="connsiteX20" fmla="*/ 975599 w 2195098"/>
              <a:gd name="connsiteY20" fmla="*/ 3120373 h 3120373"/>
              <a:gd name="connsiteX21" fmla="*/ 894299 w 2195098"/>
              <a:gd name="connsiteY21" fmla="*/ 3120373 h 3120373"/>
              <a:gd name="connsiteX22" fmla="*/ 812999 w 2195098"/>
              <a:gd name="connsiteY22" fmla="*/ 3120373 h 3120373"/>
              <a:gd name="connsiteX23" fmla="*/ 731699 w 2195098"/>
              <a:gd name="connsiteY23" fmla="*/ 3120373 h 3120373"/>
              <a:gd name="connsiteX24" fmla="*/ 650399 w 2195098"/>
              <a:gd name="connsiteY24" fmla="*/ 3120373 h 3120373"/>
              <a:gd name="connsiteX25" fmla="*/ 569099 w 2195098"/>
              <a:gd name="connsiteY25" fmla="*/ 3120373 h 3120373"/>
              <a:gd name="connsiteX26" fmla="*/ 487799 w 2195098"/>
              <a:gd name="connsiteY26" fmla="*/ 3120373 h 3120373"/>
              <a:gd name="connsiteX27" fmla="*/ 406499 w 2195098"/>
              <a:gd name="connsiteY27" fmla="*/ 3120373 h 3120373"/>
              <a:gd name="connsiteX28" fmla="*/ 325199 w 2195098"/>
              <a:gd name="connsiteY28" fmla="*/ 3120373 h 3120373"/>
              <a:gd name="connsiteX29" fmla="*/ 243900 w 2195098"/>
              <a:gd name="connsiteY29" fmla="*/ 3120373 h 3120373"/>
              <a:gd name="connsiteX30" fmla="*/ 162600 w 2195098"/>
              <a:gd name="connsiteY30" fmla="*/ 3120373 h 3120373"/>
              <a:gd name="connsiteX31" fmla="*/ 813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3004804 h 3120373"/>
              <a:gd name="connsiteX34" fmla="*/ 0 w 2195098"/>
              <a:gd name="connsiteY34" fmla="*/ 2889234 h 3120373"/>
              <a:gd name="connsiteX35" fmla="*/ 0 w 2195098"/>
              <a:gd name="connsiteY35" fmla="*/ 2773665 h 3120373"/>
              <a:gd name="connsiteX36" fmla="*/ 0 w 2195098"/>
              <a:gd name="connsiteY36" fmla="*/ 2658096 h 3120373"/>
              <a:gd name="connsiteX37" fmla="*/ 0 w 2195098"/>
              <a:gd name="connsiteY37" fmla="*/ 2542526 h 3120373"/>
              <a:gd name="connsiteX38" fmla="*/ 0 w 2195098"/>
              <a:gd name="connsiteY38" fmla="*/ 2426957 h 3120373"/>
              <a:gd name="connsiteX39" fmla="*/ 0 w 2195098"/>
              <a:gd name="connsiteY39" fmla="*/ 2311388 h 3120373"/>
              <a:gd name="connsiteX40" fmla="*/ 0 w 2195098"/>
              <a:gd name="connsiteY40" fmla="*/ 2195818 h 3120373"/>
              <a:gd name="connsiteX41" fmla="*/ 0 w 2195098"/>
              <a:gd name="connsiteY41" fmla="*/ 2080249 h 3120373"/>
              <a:gd name="connsiteX42" fmla="*/ 0 w 2195098"/>
              <a:gd name="connsiteY42" fmla="*/ 1964680 h 3120373"/>
              <a:gd name="connsiteX43" fmla="*/ 0 w 2195098"/>
              <a:gd name="connsiteY43" fmla="*/ 1849110 h 3120373"/>
              <a:gd name="connsiteX44" fmla="*/ 0 w 2195098"/>
              <a:gd name="connsiteY44" fmla="*/ 1733541 h 3120373"/>
              <a:gd name="connsiteX45" fmla="*/ 0 w 2195098"/>
              <a:gd name="connsiteY45" fmla="*/ 1617971 h 3120373"/>
              <a:gd name="connsiteX46" fmla="*/ 0 w 2195098"/>
              <a:gd name="connsiteY46" fmla="*/ 1502402 h 3120373"/>
              <a:gd name="connsiteX47" fmla="*/ 0 w 2195098"/>
              <a:gd name="connsiteY47" fmla="*/ 1386832 h 3120373"/>
              <a:gd name="connsiteX48" fmla="*/ 0 w 2195098"/>
              <a:gd name="connsiteY48" fmla="*/ 1271263 h 3120373"/>
              <a:gd name="connsiteX49" fmla="*/ 0 w 2195098"/>
              <a:gd name="connsiteY49" fmla="*/ 1155693 h 3120373"/>
              <a:gd name="connsiteX50" fmla="*/ 0 w 2195098"/>
              <a:gd name="connsiteY50" fmla="*/ 1040124 h 3120373"/>
              <a:gd name="connsiteX51" fmla="*/ 0 w 2195098"/>
              <a:gd name="connsiteY51" fmla="*/ 924555 h 3120373"/>
              <a:gd name="connsiteX52" fmla="*/ 0 w 2195098"/>
              <a:gd name="connsiteY52" fmla="*/ 808985 h 3120373"/>
              <a:gd name="connsiteX53" fmla="*/ 0 w 2195098"/>
              <a:gd name="connsiteY53" fmla="*/ 693416 h 3120373"/>
              <a:gd name="connsiteX54" fmla="*/ 0 w 2195098"/>
              <a:gd name="connsiteY54" fmla="*/ 577847 h 3120373"/>
              <a:gd name="connsiteX55" fmla="*/ 0 w 2195098"/>
              <a:gd name="connsiteY55" fmla="*/ 462277 h 3120373"/>
              <a:gd name="connsiteX56" fmla="*/ 0 w 2195098"/>
              <a:gd name="connsiteY56" fmla="*/ 346708 h 3120373"/>
              <a:gd name="connsiteX57" fmla="*/ 0 w 2195098"/>
              <a:gd name="connsiteY57" fmla="*/ 231139 h 3120373"/>
              <a:gd name="connsiteX58" fmla="*/ 0 w 2195098"/>
              <a:gd name="connsiteY58" fmla="*/ 115569 h 3120373"/>
              <a:gd name="connsiteX59" fmla="*/ 0 w 2195098"/>
              <a:gd name="connsiteY59" fmla="*/ 0 h 3120373"/>
              <a:gd name="connsiteX60" fmla="*/ 81300 w 2195098"/>
              <a:gd name="connsiteY60" fmla="*/ 0 h 3120373"/>
              <a:gd name="connsiteX61" fmla="*/ 162600 w 2195098"/>
              <a:gd name="connsiteY61" fmla="*/ 0 h 3120373"/>
              <a:gd name="connsiteX62" fmla="*/ 243900 w 2195098"/>
              <a:gd name="connsiteY62" fmla="*/ 0 h 3120373"/>
              <a:gd name="connsiteX63" fmla="*/ 325199 w 2195098"/>
              <a:gd name="connsiteY63" fmla="*/ 0 h 3120373"/>
              <a:gd name="connsiteX64" fmla="*/ 406499 w 2195098"/>
              <a:gd name="connsiteY64" fmla="*/ 0 h 3120373"/>
              <a:gd name="connsiteX65" fmla="*/ 487799 w 2195098"/>
              <a:gd name="connsiteY65" fmla="*/ 0 h 3120373"/>
              <a:gd name="connsiteX66" fmla="*/ 569099 w 2195098"/>
              <a:gd name="connsiteY66" fmla="*/ 0 h 3120373"/>
              <a:gd name="connsiteX67" fmla="*/ 650399 w 2195098"/>
              <a:gd name="connsiteY67" fmla="*/ 0 h 3120373"/>
              <a:gd name="connsiteX68" fmla="*/ 731699 w 2195098"/>
              <a:gd name="connsiteY68" fmla="*/ 0 h 3120373"/>
              <a:gd name="connsiteX69" fmla="*/ 812999 w 2195098"/>
              <a:gd name="connsiteY69" fmla="*/ 0 h 3120373"/>
              <a:gd name="connsiteX70" fmla="*/ 894299 w 2195098"/>
              <a:gd name="connsiteY70" fmla="*/ 0 h 3120373"/>
              <a:gd name="connsiteX71" fmla="*/ 975599 w 2195098"/>
              <a:gd name="connsiteY71" fmla="*/ 0 h 3120373"/>
              <a:gd name="connsiteX72" fmla="*/ 1056899 w 2195098"/>
              <a:gd name="connsiteY72" fmla="*/ 0 h 3120373"/>
              <a:gd name="connsiteX73" fmla="*/ 1138199 w 2195098"/>
              <a:gd name="connsiteY73" fmla="*/ 0 h 3120373"/>
              <a:gd name="connsiteX74" fmla="*/ 1219499 w 2195098"/>
              <a:gd name="connsiteY74" fmla="*/ 0 h 3120373"/>
              <a:gd name="connsiteX75" fmla="*/ 1300799 w 2195098"/>
              <a:gd name="connsiteY75" fmla="*/ 0 h 3120373"/>
              <a:gd name="connsiteX76" fmla="*/ 1382099 w 2195098"/>
              <a:gd name="connsiteY76" fmla="*/ 0 h 3120373"/>
              <a:gd name="connsiteX77" fmla="*/ 1463399 w 2195098"/>
              <a:gd name="connsiteY77" fmla="*/ 0 h 3120373"/>
              <a:gd name="connsiteX78" fmla="*/ 1544699 w 2195098"/>
              <a:gd name="connsiteY78" fmla="*/ 0 h 3120373"/>
              <a:gd name="connsiteX79" fmla="*/ 1625999 w 2195098"/>
              <a:gd name="connsiteY79" fmla="*/ 0 h 3120373"/>
              <a:gd name="connsiteX80" fmla="*/ 1707299 w 2195098"/>
              <a:gd name="connsiteY80" fmla="*/ 0 h 3120373"/>
              <a:gd name="connsiteX81" fmla="*/ 1788599 w 2195098"/>
              <a:gd name="connsiteY81" fmla="*/ 0 h 3120373"/>
              <a:gd name="connsiteX82" fmla="*/ 1869898 w 2195098"/>
              <a:gd name="connsiteY82" fmla="*/ 0 h 3120373"/>
              <a:gd name="connsiteX83" fmla="*/ 1951198 w 2195098"/>
              <a:gd name="connsiteY83" fmla="*/ 0 h 3120373"/>
              <a:gd name="connsiteX84" fmla="*/ 2032498 w 2195098"/>
              <a:gd name="connsiteY84" fmla="*/ 0 h 3120373"/>
              <a:gd name="connsiteX85" fmla="*/ 2113798 w 2195098"/>
              <a:gd name="connsiteY85" fmla="*/ 0 h 3120373"/>
              <a:gd name="connsiteX86" fmla="*/ 2195098 w 2195098"/>
              <a:gd name="connsiteY86" fmla="*/ 0 h 3120373"/>
              <a:gd name="connsiteX87" fmla="*/ 2195098 w 2195098"/>
              <a:gd name="connsiteY87" fmla="*/ 115569 h 3120373"/>
              <a:gd name="connsiteX88" fmla="*/ 2195098 w 2195098"/>
              <a:gd name="connsiteY88" fmla="*/ 231139 h 3120373"/>
              <a:gd name="connsiteX89" fmla="*/ 2195098 w 2195098"/>
              <a:gd name="connsiteY89" fmla="*/ 346708 h 3120373"/>
              <a:gd name="connsiteX90" fmla="*/ 2195098 w 2195098"/>
              <a:gd name="connsiteY90" fmla="*/ 462278 h 3120373"/>
              <a:gd name="connsiteX0" fmla="*/ 2195098 w 2195098"/>
              <a:gd name="connsiteY0" fmla="*/ 2658096 h 3120373"/>
              <a:gd name="connsiteX1" fmla="*/ 2195098 w 2195098"/>
              <a:gd name="connsiteY1" fmla="*/ 2773665 h 3120373"/>
              <a:gd name="connsiteX2" fmla="*/ 2195098 w 2195098"/>
              <a:gd name="connsiteY2" fmla="*/ 2889234 h 3120373"/>
              <a:gd name="connsiteX3" fmla="*/ 2195098 w 2195098"/>
              <a:gd name="connsiteY3" fmla="*/ 3004804 h 3120373"/>
              <a:gd name="connsiteX4" fmla="*/ 2195098 w 2195098"/>
              <a:gd name="connsiteY4" fmla="*/ 3120373 h 3120373"/>
              <a:gd name="connsiteX5" fmla="*/ 2113798 w 2195098"/>
              <a:gd name="connsiteY5" fmla="*/ 3120373 h 3120373"/>
              <a:gd name="connsiteX6" fmla="*/ 2032498 w 2195098"/>
              <a:gd name="connsiteY6" fmla="*/ 3120373 h 3120373"/>
              <a:gd name="connsiteX7" fmla="*/ 1951198 w 2195098"/>
              <a:gd name="connsiteY7" fmla="*/ 3120373 h 3120373"/>
              <a:gd name="connsiteX8" fmla="*/ 1869898 w 2195098"/>
              <a:gd name="connsiteY8" fmla="*/ 3120373 h 3120373"/>
              <a:gd name="connsiteX9" fmla="*/ 1788599 w 2195098"/>
              <a:gd name="connsiteY9" fmla="*/ 3120373 h 3120373"/>
              <a:gd name="connsiteX10" fmla="*/ 1707299 w 2195098"/>
              <a:gd name="connsiteY10" fmla="*/ 3120373 h 3120373"/>
              <a:gd name="connsiteX11" fmla="*/ 1625999 w 2195098"/>
              <a:gd name="connsiteY11" fmla="*/ 3120373 h 3120373"/>
              <a:gd name="connsiteX12" fmla="*/ 1544699 w 2195098"/>
              <a:gd name="connsiteY12" fmla="*/ 3120373 h 3120373"/>
              <a:gd name="connsiteX13" fmla="*/ 1463399 w 2195098"/>
              <a:gd name="connsiteY13" fmla="*/ 3120373 h 3120373"/>
              <a:gd name="connsiteX14" fmla="*/ 1382099 w 2195098"/>
              <a:gd name="connsiteY14" fmla="*/ 3120373 h 3120373"/>
              <a:gd name="connsiteX15" fmla="*/ 1300799 w 2195098"/>
              <a:gd name="connsiteY15" fmla="*/ 3120373 h 3120373"/>
              <a:gd name="connsiteX16" fmla="*/ 1219499 w 2195098"/>
              <a:gd name="connsiteY16" fmla="*/ 3120373 h 3120373"/>
              <a:gd name="connsiteX17" fmla="*/ 1138199 w 2195098"/>
              <a:gd name="connsiteY17" fmla="*/ 3120373 h 3120373"/>
              <a:gd name="connsiteX18" fmla="*/ 1056899 w 2195098"/>
              <a:gd name="connsiteY18" fmla="*/ 3120373 h 3120373"/>
              <a:gd name="connsiteX19" fmla="*/ 975599 w 2195098"/>
              <a:gd name="connsiteY19" fmla="*/ 3120373 h 3120373"/>
              <a:gd name="connsiteX20" fmla="*/ 894299 w 2195098"/>
              <a:gd name="connsiteY20" fmla="*/ 3120373 h 3120373"/>
              <a:gd name="connsiteX21" fmla="*/ 812999 w 2195098"/>
              <a:gd name="connsiteY21" fmla="*/ 3120373 h 3120373"/>
              <a:gd name="connsiteX22" fmla="*/ 731699 w 2195098"/>
              <a:gd name="connsiteY22" fmla="*/ 3120373 h 3120373"/>
              <a:gd name="connsiteX23" fmla="*/ 650399 w 2195098"/>
              <a:gd name="connsiteY23" fmla="*/ 3120373 h 3120373"/>
              <a:gd name="connsiteX24" fmla="*/ 569099 w 2195098"/>
              <a:gd name="connsiteY24" fmla="*/ 3120373 h 3120373"/>
              <a:gd name="connsiteX25" fmla="*/ 487799 w 2195098"/>
              <a:gd name="connsiteY25" fmla="*/ 3120373 h 3120373"/>
              <a:gd name="connsiteX26" fmla="*/ 406499 w 2195098"/>
              <a:gd name="connsiteY26" fmla="*/ 3120373 h 3120373"/>
              <a:gd name="connsiteX27" fmla="*/ 325199 w 2195098"/>
              <a:gd name="connsiteY27" fmla="*/ 3120373 h 3120373"/>
              <a:gd name="connsiteX28" fmla="*/ 243900 w 2195098"/>
              <a:gd name="connsiteY28" fmla="*/ 3120373 h 3120373"/>
              <a:gd name="connsiteX29" fmla="*/ 162600 w 2195098"/>
              <a:gd name="connsiteY29" fmla="*/ 3120373 h 3120373"/>
              <a:gd name="connsiteX30" fmla="*/ 813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3004804 h 3120373"/>
              <a:gd name="connsiteX33" fmla="*/ 0 w 2195098"/>
              <a:gd name="connsiteY33" fmla="*/ 2889234 h 3120373"/>
              <a:gd name="connsiteX34" fmla="*/ 0 w 2195098"/>
              <a:gd name="connsiteY34" fmla="*/ 2773665 h 3120373"/>
              <a:gd name="connsiteX35" fmla="*/ 0 w 2195098"/>
              <a:gd name="connsiteY35" fmla="*/ 2658096 h 3120373"/>
              <a:gd name="connsiteX36" fmla="*/ 0 w 2195098"/>
              <a:gd name="connsiteY36" fmla="*/ 2542526 h 3120373"/>
              <a:gd name="connsiteX37" fmla="*/ 0 w 2195098"/>
              <a:gd name="connsiteY37" fmla="*/ 2426957 h 3120373"/>
              <a:gd name="connsiteX38" fmla="*/ 0 w 2195098"/>
              <a:gd name="connsiteY38" fmla="*/ 2311388 h 3120373"/>
              <a:gd name="connsiteX39" fmla="*/ 0 w 2195098"/>
              <a:gd name="connsiteY39" fmla="*/ 2195818 h 3120373"/>
              <a:gd name="connsiteX40" fmla="*/ 0 w 2195098"/>
              <a:gd name="connsiteY40" fmla="*/ 2080249 h 3120373"/>
              <a:gd name="connsiteX41" fmla="*/ 0 w 2195098"/>
              <a:gd name="connsiteY41" fmla="*/ 1964680 h 3120373"/>
              <a:gd name="connsiteX42" fmla="*/ 0 w 2195098"/>
              <a:gd name="connsiteY42" fmla="*/ 1849110 h 3120373"/>
              <a:gd name="connsiteX43" fmla="*/ 0 w 2195098"/>
              <a:gd name="connsiteY43" fmla="*/ 1733541 h 3120373"/>
              <a:gd name="connsiteX44" fmla="*/ 0 w 2195098"/>
              <a:gd name="connsiteY44" fmla="*/ 1617971 h 3120373"/>
              <a:gd name="connsiteX45" fmla="*/ 0 w 2195098"/>
              <a:gd name="connsiteY45" fmla="*/ 1502402 h 3120373"/>
              <a:gd name="connsiteX46" fmla="*/ 0 w 2195098"/>
              <a:gd name="connsiteY46" fmla="*/ 1386832 h 3120373"/>
              <a:gd name="connsiteX47" fmla="*/ 0 w 2195098"/>
              <a:gd name="connsiteY47" fmla="*/ 1271263 h 3120373"/>
              <a:gd name="connsiteX48" fmla="*/ 0 w 2195098"/>
              <a:gd name="connsiteY48" fmla="*/ 1155693 h 3120373"/>
              <a:gd name="connsiteX49" fmla="*/ 0 w 2195098"/>
              <a:gd name="connsiteY49" fmla="*/ 1040124 h 3120373"/>
              <a:gd name="connsiteX50" fmla="*/ 0 w 2195098"/>
              <a:gd name="connsiteY50" fmla="*/ 924555 h 3120373"/>
              <a:gd name="connsiteX51" fmla="*/ 0 w 2195098"/>
              <a:gd name="connsiteY51" fmla="*/ 808985 h 3120373"/>
              <a:gd name="connsiteX52" fmla="*/ 0 w 2195098"/>
              <a:gd name="connsiteY52" fmla="*/ 693416 h 3120373"/>
              <a:gd name="connsiteX53" fmla="*/ 0 w 2195098"/>
              <a:gd name="connsiteY53" fmla="*/ 577847 h 3120373"/>
              <a:gd name="connsiteX54" fmla="*/ 0 w 2195098"/>
              <a:gd name="connsiteY54" fmla="*/ 462277 h 3120373"/>
              <a:gd name="connsiteX55" fmla="*/ 0 w 2195098"/>
              <a:gd name="connsiteY55" fmla="*/ 346708 h 3120373"/>
              <a:gd name="connsiteX56" fmla="*/ 0 w 2195098"/>
              <a:gd name="connsiteY56" fmla="*/ 231139 h 3120373"/>
              <a:gd name="connsiteX57" fmla="*/ 0 w 2195098"/>
              <a:gd name="connsiteY57" fmla="*/ 115569 h 3120373"/>
              <a:gd name="connsiteX58" fmla="*/ 0 w 2195098"/>
              <a:gd name="connsiteY58" fmla="*/ 0 h 3120373"/>
              <a:gd name="connsiteX59" fmla="*/ 81300 w 2195098"/>
              <a:gd name="connsiteY59" fmla="*/ 0 h 3120373"/>
              <a:gd name="connsiteX60" fmla="*/ 162600 w 2195098"/>
              <a:gd name="connsiteY60" fmla="*/ 0 h 3120373"/>
              <a:gd name="connsiteX61" fmla="*/ 243900 w 2195098"/>
              <a:gd name="connsiteY61" fmla="*/ 0 h 3120373"/>
              <a:gd name="connsiteX62" fmla="*/ 325199 w 2195098"/>
              <a:gd name="connsiteY62" fmla="*/ 0 h 3120373"/>
              <a:gd name="connsiteX63" fmla="*/ 406499 w 2195098"/>
              <a:gd name="connsiteY63" fmla="*/ 0 h 3120373"/>
              <a:gd name="connsiteX64" fmla="*/ 487799 w 2195098"/>
              <a:gd name="connsiteY64" fmla="*/ 0 h 3120373"/>
              <a:gd name="connsiteX65" fmla="*/ 569099 w 2195098"/>
              <a:gd name="connsiteY65" fmla="*/ 0 h 3120373"/>
              <a:gd name="connsiteX66" fmla="*/ 650399 w 2195098"/>
              <a:gd name="connsiteY66" fmla="*/ 0 h 3120373"/>
              <a:gd name="connsiteX67" fmla="*/ 731699 w 2195098"/>
              <a:gd name="connsiteY67" fmla="*/ 0 h 3120373"/>
              <a:gd name="connsiteX68" fmla="*/ 812999 w 2195098"/>
              <a:gd name="connsiteY68" fmla="*/ 0 h 3120373"/>
              <a:gd name="connsiteX69" fmla="*/ 894299 w 2195098"/>
              <a:gd name="connsiteY69" fmla="*/ 0 h 3120373"/>
              <a:gd name="connsiteX70" fmla="*/ 975599 w 2195098"/>
              <a:gd name="connsiteY70" fmla="*/ 0 h 3120373"/>
              <a:gd name="connsiteX71" fmla="*/ 1056899 w 2195098"/>
              <a:gd name="connsiteY71" fmla="*/ 0 h 3120373"/>
              <a:gd name="connsiteX72" fmla="*/ 1138199 w 2195098"/>
              <a:gd name="connsiteY72" fmla="*/ 0 h 3120373"/>
              <a:gd name="connsiteX73" fmla="*/ 1219499 w 2195098"/>
              <a:gd name="connsiteY73" fmla="*/ 0 h 3120373"/>
              <a:gd name="connsiteX74" fmla="*/ 1300799 w 2195098"/>
              <a:gd name="connsiteY74" fmla="*/ 0 h 3120373"/>
              <a:gd name="connsiteX75" fmla="*/ 1382099 w 2195098"/>
              <a:gd name="connsiteY75" fmla="*/ 0 h 3120373"/>
              <a:gd name="connsiteX76" fmla="*/ 1463399 w 2195098"/>
              <a:gd name="connsiteY76" fmla="*/ 0 h 3120373"/>
              <a:gd name="connsiteX77" fmla="*/ 1544699 w 2195098"/>
              <a:gd name="connsiteY77" fmla="*/ 0 h 3120373"/>
              <a:gd name="connsiteX78" fmla="*/ 1625999 w 2195098"/>
              <a:gd name="connsiteY78" fmla="*/ 0 h 3120373"/>
              <a:gd name="connsiteX79" fmla="*/ 1707299 w 2195098"/>
              <a:gd name="connsiteY79" fmla="*/ 0 h 3120373"/>
              <a:gd name="connsiteX80" fmla="*/ 1788599 w 2195098"/>
              <a:gd name="connsiteY80" fmla="*/ 0 h 3120373"/>
              <a:gd name="connsiteX81" fmla="*/ 1869898 w 2195098"/>
              <a:gd name="connsiteY81" fmla="*/ 0 h 3120373"/>
              <a:gd name="connsiteX82" fmla="*/ 1951198 w 2195098"/>
              <a:gd name="connsiteY82" fmla="*/ 0 h 3120373"/>
              <a:gd name="connsiteX83" fmla="*/ 2032498 w 2195098"/>
              <a:gd name="connsiteY83" fmla="*/ 0 h 3120373"/>
              <a:gd name="connsiteX84" fmla="*/ 2113798 w 2195098"/>
              <a:gd name="connsiteY84" fmla="*/ 0 h 3120373"/>
              <a:gd name="connsiteX85" fmla="*/ 2195098 w 2195098"/>
              <a:gd name="connsiteY85" fmla="*/ 0 h 3120373"/>
              <a:gd name="connsiteX86" fmla="*/ 2195098 w 2195098"/>
              <a:gd name="connsiteY86" fmla="*/ 115569 h 3120373"/>
              <a:gd name="connsiteX87" fmla="*/ 2195098 w 2195098"/>
              <a:gd name="connsiteY87" fmla="*/ 231139 h 3120373"/>
              <a:gd name="connsiteX88" fmla="*/ 2195098 w 2195098"/>
              <a:gd name="connsiteY88" fmla="*/ 346708 h 3120373"/>
              <a:gd name="connsiteX89" fmla="*/ 2195098 w 2195098"/>
              <a:gd name="connsiteY89" fmla="*/ 462278 h 312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195098" h="3120373">
                <a:moveTo>
                  <a:pt x="2195098" y="2658096"/>
                </a:moveTo>
                <a:lnTo>
                  <a:pt x="2195098" y="2773665"/>
                </a:lnTo>
                <a:lnTo>
                  <a:pt x="2195098" y="2889234"/>
                </a:lnTo>
                <a:lnTo>
                  <a:pt x="2195098" y="3004804"/>
                </a:lnTo>
                <a:lnTo>
                  <a:pt x="2195098" y="3120373"/>
                </a:lnTo>
                <a:lnTo>
                  <a:pt x="2113798" y="3120373"/>
                </a:lnTo>
                <a:lnTo>
                  <a:pt x="2032498" y="3120373"/>
                </a:lnTo>
                <a:lnTo>
                  <a:pt x="1951198" y="3120373"/>
                </a:lnTo>
                <a:lnTo>
                  <a:pt x="1869898" y="3120373"/>
                </a:lnTo>
                <a:lnTo>
                  <a:pt x="1788599" y="3120373"/>
                </a:lnTo>
                <a:lnTo>
                  <a:pt x="1707299" y="3120373"/>
                </a:lnTo>
                <a:lnTo>
                  <a:pt x="1625999" y="3120373"/>
                </a:lnTo>
                <a:lnTo>
                  <a:pt x="1544699" y="3120373"/>
                </a:lnTo>
                <a:lnTo>
                  <a:pt x="1463399" y="3120373"/>
                </a:lnTo>
                <a:lnTo>
                  <a:pt x="1382099" y="3120373"/>
                </a:lnTo>
                <a:lnTo>
                  <a:pt x="1300799" y="3120373"/>
                </a:lnTo>
                <a:lnTo>
                  <a:pt x="1219499" y="3120373"/>
                </a:lnTo>
                <a:lnTo>
                  <a:pt x="1138199" y="3120373"/>
                </a:lnTo>
                <a:lnTo>
                  <a:pt x="1056899" y="3120373"/>
                </a:lnTo>
                <a:lnTo>
                  <a:pt x="975599" y="3120373"/>
                </a:lnTo>
                <a:lnTo>
                  <a:pt x="894299" y="3120373"/>
                </a:lnTo>
                <a:lnTo>
                  <a:pt x="812999" y="3120373"/>
                </a:lnTo>
                <a:lnTo>
                  <a:pt x="731699" y="3120373"/>
                </a:lnTo>
                <a:lnTo>
                  <a:pt x="650399" y="3120373"/>
                </a:lnTo>
                <a:lnTo>
                  <a:pt x="569099" y="3120373"/>
                </a:lnTo>
                <a:lnTo>
                  <a:pt x="487799" y="3120373"/>
                </a:lnTo>
                <a:lnTo>
                  <a:pt x="406499" y="3120373"/>
                </a:lnTo>
                <a:lnTo>
                  <a:pt x="325199" y="3120373"/>
                </a:lnTo>
                <a:lnTo>
                  <a:pt x="243900" y="3120373"/>
                </a:lnTo>
                <a:lnTo>
                  <a:pt x="162600" y="3120373"/>
                </a:lnTo>
                <a:lnTo>
                  <a:pt x="81300" y="3120373"/>
                </a:lnTo>
                <a:lnTo>
                  <a:pt x="0" y="3120373"/>
                </a:lnTo>
                <a:lnTo>
                  <a:pt x="0" y="3004804"/>
                </a:lnTo>
                <a:lnTo>
                  <a:pt x="0" y="2889234"/>
                </a:lnTo>
                <a:lnTo>
                  <a:pt x="0" y="2773665"/>
                </a:lnTo>
                <a:lnTo>
                  <a:pt x="0" y="2658096"/>
                </a:lnTo>
                <a:lnTo>
                  <a:pt x="0" y="2542526"/>
                </a:lnTo>
                <a:lnTo>
                  <a:pt x="0" y="2426957"/>
                </a:lnTo>
                <a:lnTo>
                  <a:pt x="0" y="2311388"/>
                </a:lnTo>
                <a:lnTo>
                  <a:pt x="0" y="2195818"/>
                </a:lnTo>
                <a:lnTo>
                  <a:pt x="0" y="2080249"/>
                </a:lnTo>
                <a:lnTo>
                  <a:pt x="0" y="1964680"/>
                </a:lnTo>
                <a:lnTo>
                  <a:pt x="0" y="1849110"/>
                </a:lnTo>
                <a:lnTo>
                  <a:pt x="0" y="1733541"/>
                </a:lnTo>
                <a:lnTo>
                  <a:pt x="0" y="1617971"/>
                </a:lnTo>
                <a:lnTo>
                  <a:pt x="0" y="1502402"/>
                </a:lnTo>
                <a:lnTo>
                  <a:pt x="0" y="1386832"/>
                </a:lnTo>
                <a:lnTo>
                  <a:pt x="0" y="1271263"/>
                </a:lnTo>
                <a:lnTo>
                  <a:pt x="0" y="1155693"/>
                </a:lnTo>
                <a:lnTo>
                  <a:pt x="0" y="1040124"/>
                </a:lnTo>
                <a:lnTo>
                  <a:pt x="0" y="924555"/>
                </a:lnTo>
                <a:lnTo>
                  <a:pt x="0" y="808985"/>
                </a:lnTo>
                <a:lnTo>
                  <a:pt x="0" y="693416"/>
                </a:lnTo>
                <a:lnTo>
                  <a:pt x="0" y="577847"/>
                </a:lnTo>
                <a:lnTo>
                  <a:pt x="0" y="462277"/>
                </a:lnTo>
                <a:lnTo>
                  <a:pt x="0" y="346708"/>
                </a:lnTo>
                <a:lnTo>
                  <a:pt x="0" y="231139"/>
                </a:lnTo>
                <a:lnTo>
                  <a:pt x="0" y="115569"/>
                </a:lnTo>
                <a:lnTo>
                  <a:pt x="0" y="0"/>
                </a:lnTo>
                <a:lnTo>
                  <a:pt x="81300" y="0"/>
                </a:lnTo>
                <a:lnTo>
                  <a:pt x="162600" y="0"/>
                </a:lnTo>
                <a:lnTo>
                  <a:pt x="243900" y="0"/>
                </a:lnTo>
                <a:lnTo>
                  <a:pt x="325199" y="0"/>
                </a:lnTo>
                <a:lnTo>
                  <a:pt x="406499" y="0"/>
                </a:lnTo>
                <a:lnTo>
                  <a:pt x="487799" y="0"/>
                </a:lnTo>
                <a:lnTo>
                  <a:pt x="569099" y="0"/>
                </a:lnTo>
                <a:lnTo>
                  <a:pt x="650399" y="0"/>
                </a:lnTo>
                <a:lnTo>
                  <a:pt x="731699" y="0"/>
                </a:lnTo>
                <a:lnTo>
                  <a:pt x="812999" y="0"/>
                </a:lnTo>
                <a:lnTo>
                  <a:pt x="894299" y="0"/>
                </a:lnTo>
                <a:lnTo>
                  <a:pt x="975599" y="0"/>
                </a:lnTo>
                <a:lnTo>
                  <a:pt x="1056899" y="0"/>
                </a:lnTo>
                <a:lnTo>
                  <a:pt x="1138199" y="0"/>
                </a:lnTo>
                <a:lnTo>
                  <a:pt x="1219499" y="0"/>
                </a:lnTo>
                <a:lnTo>
                  <a:pt x="1300799" y="0"/>
                </a:lnTo>
                <a:lnTo>
                  <a:pt x="1382099" y="0"/>
                </a:lnTo>
                <a:lnTo>
                  <a:pt x="1463399" y="0"/>
                </a:lnTo>
                <a:lnTo>
                  <a:pt x="1544699" y="0"/>
                </a:lnTo>
                <a:lnTo>
                  <a:pt x="1625999" y="0"/>
                </a:lnTo>
                <a:lnTo>
                  <a:pt x="1707299" y="0"/>
                </a:lnTo>
                <a:lnTo>
                  <a:pt x="1788599" y="0"/>
                </a:lnTo>
                <a:lnTo>
                  <a:pt x="1869898" y="0"/>
                </a:lnTo>
                <a:lnTo>
                  <a:pt x="1951198" y="0"/>
                </a:lnTo>
                <a:lnTo>
                  <a:pt x="2032498" y="0"/>
                </a:lnTo>
                <a:lnTo>
                  <a:pt x="2113798" y="0"/>
                </a:lnTo>
                <a:lnTo>
                  <a:pt x="2195098" y="0"/>
                </a:lnTo>
                <a:lnTo>
                  <a:pt x="2195098" y="115569"/>
                </a:lnTo>
                <a:lnTo>
                  <a:pt x="2195098" y="231139"/>
                </a:lnTo>
                <a:lnTo>
                  <a:pt x="2195098" y="346708"/>
                </a:lnTo>
                <a:lnTo>
                  <a:pt x="2195098" y="462278"/>
                </a:lnTo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71567" y="2365985"/>
            <a:ext cx="1865078" cy="539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496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101</a:t>
            </a:r>
            <a:endParaRPr lang="zh-CN" altLang="en-US" sz="11496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21" name="TextBox 2"/>
          <p:cNvSpPr txBox="1"/>
          <p:nvPr/>
        </p:nvSpPr>
        <p:spPr>
          <a:xfrm>
            <a:off x="4714502" y="2495965"/>
            <a:ext cx="5730772" cy="1314735"/>
          </a:xfrm>
          <a:prstGeom prst="rect">
            <a:avLst/>
          </a:prstGeom>
          <a:noFill/>
        </p:spPr>
        <p:txBody>
          <a:bodyPr wrap="square" lIns="121873" tIns="60936" rIns="121873" bIns="6093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600" b="1" spc="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EDA Data</a:t>
            </a:r>
            <a:endParaRPr lang="zh-CN" altLang="en-US" sz="6600" b="1" spc="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282610" y="583632"/>
            <a:ext cx="25494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rPr>
              <a:t>LOGO</a:t>
            </a:r>
            <a:endParaRPr lang="zh-CN" altLang="en-US" sz="60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9233090">
            <a:off x="11348867" y="6014920"/>
            <a:ext cx="266912" cy="23014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20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5569576">
            <a:off x="11658723" y="6460232"/>
            <a:ext cx="397318" cy="3424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20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 rot="21371394">
            <a:off x="10864536" y="5364521"/>
            <a:ext cx="266912" cy="23014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20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字魂36号-正文宋楷" panose="02000000000000000000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 rot="20868521">
            <a:off x="10475577" y="5686039"/>
            <a:ext cx="446708" cy="334694"/>
            <a:chOff x="2822785" y="1265179"/>
            <a:chExt cx="930073" cy="696693"/>
          </a:xfrm>
          <a:solidFill>
            <a:schemeClr val="accent2"/>
          </a:solidFill>
        </p:grpSpPr>
        <p:sp>
          <p:nvSpPr>
            <p:cNvPr id="42" name="等腰三角形 41"/>
            <p:cNvSpPr/>
            <p:nvPr/>
          </p:nvSpPr>
          <p:spPr>
            <a:xfrm rot="18941696">
              <a:off x="2822785" y="1265179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20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9480000">
              <a:off x="3485946" y="1731776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20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5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8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1" grpId="0"/>
      <p:bldP spid="23" grpId="0"/>
      <p:bldP spid="33" grpId="0" animBg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92282" y="1139927"/>
            <a:ext cx="2705100" cy="334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92282" y="1474890"/>
            <a:ext cx="2705100" cy="501650"/>
          </a:xfrm>
        </p:spPr>
        <p:txBody>
          <a:bodyPr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200.000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hang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sử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dụng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dịch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vụ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trên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2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loại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sản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phẩm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:</a:t>
            </a:r>
          </a:p>
          <a:p>
            <a:pPr lvl="1"/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sản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phẩm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thoại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Data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truy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cập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mạng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endParaRPr lang="en-AU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endParaRPr lang="en-AU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92282" y="2888544"/>
            <a:ext cx="2705100" cy="334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Độ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09195" y="3274807"/>
            <a:ext cx="2705100" cy="5000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Gồm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9 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phân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biệt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theo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endParaRPr lang="en-AU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'75 &lt; X’ </a:t>
            </a:r>
          </a:p>
          <a:p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'65 &lt; X &lt;= 75’ </a:t>
            </a:r>
          </a:p>
          <a:p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'55 &lt; X &lt;= 65</a:t>
            </a:r>
          </a:p>
          <a:p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'45 &lt; X &lt;= 55’ </a:t>
            </a:r>
          </a:p>
          <a:p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'35 &lt; X &lt;= 45’ </a:t>
            </a:r>
          </a:p>
          <a:p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'25 &lt; X &lt;= 35’</a:t>
            </a:r>
          </a:p>
          <a:p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'15 &lt; X &lt;= 25'</a:t>
            </a:r>
          </a:p>
          <a:p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'0 &lt; X &lt;= 15’  </a:t>
            </a:r>
          </a:p>
          <a:p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'X &lt;= 0’ (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Không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xác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A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định</a:t>
            </a:r>
            <a:r>
              <a:rPr lang="en-A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)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8730571" y="1281742"/>
            <a:ext cx="3011486" cy="327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Thời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gian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thu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thập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dữ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liệu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sym typeface="字魂36号-正文宋楷" panose="02000000000000000000" pitchFamily="2" charset="-122"/>
            </a:endParaRP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730571" y="1618292"/>
            <a:ext cx="2706687" cy="500063"/>
          </a:xfrm>
        </p:spPr>
        <p:txBody>
          <a:bodyPr>
            <a:noAutofit/>
          </a:bodyPr>
          <a:lstStyle/>
          <a:p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Từ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01/09/2022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đến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01/06/2022</a:t>
            </a:r>
            <a:endParaRPr lang="en-AU" altLang="zh-CN" sz="1200" dirty="0">
              <a:solidFill>
                <a:schemeClr val="tx1">
                  <a:lumMod val="50000"/>
                  <a:lumOff val="50000"/>
                </a:schemeClr>
              </a:solidFill>
              <a:sym typeface="字魂36号-正文宋楷" panose="02000000000000000000" pitchFamily="2" charset="-122"/>
            </a:endParaRPr>
          </a:p>
          <a:p>
            <a:endParaRPr lang="en-AU" altLang="zh-CN" sz="1200" dirty="0">
              <a:solidFill>
                <a:schemeClr val="tx1">
                  <a:lumMod val="50000"/>
                  <a:lumOff val="50000"/>
                </a:schemeClr>
              </a:solidFill>
              <a:sym typeface="字魂36号-正文宋楷" panose="02000000000000000000" pitchFamily="2" charset="-122"/>
            </a:endParaRP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8730571" y="2285042"/>
            <a:ext cx="3011486" cy="3365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Hạ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tầng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các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khách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hàng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đang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sử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dụng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sym typeface="字魂36号-正文宋楷" panose="02000000000000000000" pitchFamily="2" charset="-122"/>
            </a:endParaRP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756645" y="2841680"/>
            <a:ext cx="2706687" cy="5000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Hiện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hang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đang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sử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dụng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loại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tầng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: G, 2G, 3G, 4G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một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tầng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không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xác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định</a:t>
            </a:r>
            <a:endParaRPr lang="en-AU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AU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8756645" y="4236409"/>
            <a:ext cx="2708275" cy="334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Thiết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字魂36号-正文宋楷" panose="02000000000000000000" pitchFamily="2" charset="-122"/>
              </a:rPr>
              <a:t>bị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sym typeface="字魂36号-正文宋楷" panose="02000000000000000000" pitchFamily="2" charset="-122"/>
            </a:endParaRP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756645" y="4571371"/>
            <a:ext cx="2708275" cy="501650"/>
          </a:xfrm>
        </p:spPr>
        <p:txBody>
          <a:bodyPr>
            <a:noAutofit/>
          </a:bodyPr>
          <a:lstStyle/>
          <a:p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Hiện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các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khách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hang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đang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sử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dụng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các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loại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thiết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bị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: 2G, 3G, 4G, 5G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và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một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loại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thiết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bị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khác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không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xác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字魂36号-正文宋楷" panose="02000000000000000000" pitchFamily="2" charset="-122"/>
              </a:rPr>
              <a:t>định</a:t>
            </a:r>
            <a:endParaRPr lang="en-AU" altLang="zh-CN" sz="1200" dirty="0">
              <a:solidFill>
                <a:schemeClr val="tx1">
                  <a:lumMod val="50000"/>
                  <a:lumOff val="50000"/>
                </a:schemeClr>
              </a:solidFill>
              <a:sym typeface="字魂36号-正文宋楷" panose="02000000000000000000" pitchFamily="2" charset="-122"/>
            </a:endParaRPr>
          </a:p>
          <a:p>
            <a:endParaRPr lang="en-AU" altLang="zh-CN" sz="1200" dirty="0">
              <a:solidFill>
                <a:schemeClr val="tx1">
                  <a:lumMod val="50000"/>
                  <a:lumOff val="50000"/>
                </a:schemeClr>
              </a:solidFill>
              <a:sym typeface="字魂36号-正文宋楷" panose="02000000000000000000" pitchFamily="2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A9125F4-76DA-4AA9-BF06-370B14864EFD}"/>
              </a:ext>
            </a:extLst>
          </p:cNvPr>
          <p:cNvGrpSpPr/>
          <p:nvPr/>
        </p:nvGrpSpPr>
        <p:grpSpPr>
          <a:xfrm>
            <a:off x="546712" y="0"/>
            <a:ext cx="2868638" cy="940296"/>
            <a:chOff x="399888" y="280459"/>
            <a:chExt cx="2868638" cy="940296"/>
          </a:xfrm>
        </p:grpSpPr>
        <p:pic>
          <p:nvPicPr>
            <p:cNvPr id="38" name="Picture 3">
              <a:extLst>
                <a:ext uri="{FF2B5EF4-FFF2-40B4-BE49-F238E27FC236}">
                  <a16:creationId xmlns:a16="http://schemas.microsoft.com/office/drawing/2014/main" id="{84206C95-59CA-4CD2-A3C6-C98CBAA9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123258D7-0905-484E-9A71-2C0601A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标题 1">
              <a:extLst>
                <a:ext uri="{FF2B5EF4-FFF2-40B4-BE49-F238E27FC236}">
                  <a16:creationId xmlns:a16="http://schemas.microsoft.com/office/drawing/2014/main" id="{21DA5094-1A2E-48F5-AC4F-2B967B386E27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1688993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EDA Data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38B2161-3062-331A-57BF-60AA5C99C7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2" r="13367"/>
          <a:stretch/>
        </p:blipFill>
        <p:spPr>
          <a:xfrm>
            <a:off x="3991128" y="3752130"/>
            <a:ext cx="4254501" cy="2934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76B28-ED87-DABC-CC2E-CC7DCB3AD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245" y="1044675"/>
            <a:ext cx="3896269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2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 build="p"/>
      <p:bldP spid="27" grpId="0" build="p"/>
      <p:bldP spid="28" grpId="0" build="p"/>
      <p:bldP spid="31" grpId="0" build="p"/>
      <p:bldP spid="32" grpId="0" build="p"/>
      <p:bldP spid="33" grpId="0" build="p"/>
      <p:bldP spid="34" grpId="0" build="p"/>
      <p:bldP spid="35" grpId="0" build="p"/>
      <p:bldP spid="3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285D348-37D1-4DB8-BB54-E883E0F3B6A3}"/>
              </a:ext>
            </a:extLst>
          </p:cNvPr>
          <p:cNvGrpSpPr/>
          <p:nvPr/>
        </p:nvGrpSpPr>
        <p:grpSpPr>
          <a:xfrm>
            <a:off x="399888" y="280459"/>
            <a:ext cx="9265837" cy="940296"/>
            <a:chOff x="399888" y="280459"/>
            <a:chExt cx="9265837" cy="940296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6E17934-8CFD-4258-89F2-8704FA903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DBD7A127-CC52-4974-8BFA-6C30A27E3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4A42B0B1-698A-434F-B2F7-F5ED2D65F2C6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8086192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Hành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vi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tiêu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dùng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của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khách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hang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theo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thời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gian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3C09436-6C83-5EF8-226F-080C076EB632}"/>
              </a:ext>
            </a:extLst>
          </p:cNvPr>
          <p:cNvSpPr txBox="1">
            <a:spLocks/>
          </p:cNvSpPr>
          <p:nvPr/>
        </p:nvSpPr>
        <p:spPr>
          <a:xfrm>
            <a:off x="10434471" y="1190366"/>
            <a:ext cx="2705100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ĐVT: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B948B-C9DC-7950-1AB8-7F89513C4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00" y="985496"/>
            <a:ext cx="9564435" cy="48870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0219C2-2118-E237-C488-FBC442776D4D}"/>
              </a:ext>
            </a:extLst>
          </p:cNvPr>
          <p:cNvSpPr/>
          <p:nvPr/>
        </p:nvSpPr>
        <p:spPr>
          <a:xfrm>
            <a:off x="10473602" y="1705231"/>
            <a:ext cx="391885" cy="1674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8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FBD34-6396-0861-F918-A772C65A341F}"/>
              </a:ext>
            </a:extLst>
          </p:cNvPr>
          <p:cNvSpPr/>
          <p:nvPr/>
        </p:nvSpPr>
        <p:spPr>
          <a:xfrm>
            <a:off x="10473601" y="2715444"/>
            <a:ext cx="391885" cy="167482"/>
          </a:xfrm>
          <a:prstGeom prst="rect">
            <a:avLst/>
          </a:prstGeom>
          <a:solidFill>
            <a:srgbClr val="FAA1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19B09B-2FD9-4E18-948F-7E8E0F0A03FD}"/>
              </a:ext>
            </a:extLst>
          </p:cNvPr>
          <p:cNvSpPr txBox="1">
            <a:spLocks/>
          </p:cNvSpPr>
          <p:nvPr/>
        </p:nvSpPr>
        <p:spPr>
          <a:xfrm>
            <a:off x="10904619" y="1621491"/>
            <a:ext cx="1407597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dung sim 4G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943E8A-C80C-1EC5-FD63-A1143B4633F2}"/>
              </a:ext>
            </a:extLst>
          </p:cNvPr>
          <p:cNvSpPr txBox="1">
            <a:spLocks/>
          </p:cNvSpPr>
          <p:nvPr/>
        </p:nvSpPr>
        <p:spPr>
          <a:xfrm>
            <a:off x="10883289" y="2631703"/>
            <a:ext cx="1450255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thực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dùng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4G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DA9915D-B6AA-91F1-C18D-92DBBB5A466F}"/>
              </a:ext>
            </a:extLst>
          </p:cNvPr>
          <p:cNvSpPr txBox="1">
            <a:spLocks/>
          </p:cNvSpPr>
          <p:nvPr/>
        </p:nvSpPr>
        <p:spPr>
          <a:xfrm>
            <a:off x="1579533" y="6085184"/>
            <a:ext cx="9285953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dùng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sim 4G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thực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dùng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4G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đều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xu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hướng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tăng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dần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theo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thười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gian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thực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dung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gói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4G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chiếm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khoảng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50%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sim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sim 4G</a:t>
            </a:r>
          </a:p>
        </p:txBody>
      </p:sp>
    </p:spTree>
    <p:extLst>
      <p:ext uri="{BB962C8B-B14F-4D97-AF65-F5344CB8AC3E}">
        <p14:creationId xmlns:p14="http://schemas.microsoft.com/office/powerpoint/2010/main" val="266216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  <p:bldP spid="10" grpId="0" build="p"/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285D348-37D1-4DB8-BB54-E883E0F3B6A3}"/>
              </a:ext>
            </a:extLst>
          </p:cNvPr>
          <p:cNvGrpSpPr/>
          <p:nvPr/>
        </p:nvGrpSpPr>
        <p:grpSpPr>
          <a:xfrm>
            <a:off x="399889" y="280459"/>
            <a:ext cx="8020212" cy="557741"/>
            <a:chOff x="399888" y="280459"/>
            <a:chExt cx="9265837" cy="940296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6E17934-8CFD-4258-89F2-8704FA903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DBD7A127-CC52-4974-8BFA-6C30A27E3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4A42B0B1-698A-434F-B2F7-F5ED2D65F2C6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8086192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Hành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vi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tiêu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dùng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của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khách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hang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theo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thời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gian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B9748EB-6ABD-00A6-61D2-9BB8C5F512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" b="18914"/>
          <a:stretch/>
        </p:blipFill>
        <p:spPr>
          <a:xfrm>
            <a:off x="1770436" y="616511"/>
            <a:ext cx="4858964" cy="2556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F3492-58B2-A7B8-F282-CD170624F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966" y="598925"/>
            <a:ext cx="2791215" cy="2857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FC1CD-55B6-C534-9D1A-DF34480CA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436" y="3429000"/>
            <a:ext cx="4904168" cy="27600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62952-5D3D-1BB5-C789-120A73A10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5018" y="3471172"/>
            <a:ext cx="3677163" cy="2867425"/>
          </a:xfrm>
          <a:prstGeom prst="rect">
            <a:avLst/>
          </a:prstGeom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2425FA2-5E55-22BB-5B77-760FA03A512B}"/>
              </a:ext>
            </a:extLst>
          </p:cNvPr>
          <p:cNvSpPr txBox="1">
            <a:spLocks/>
          </p:cNvSpPr>
          <p:nvPr/>
        </p:nvSpPr>
        <p:spPr>
          <a:xfrm>
            <a:off x="6813835" y="973714"/>
            <a:ext cx="2705100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ĐVT: Gb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B25133-4972-DF2F-B33D-D18F2CC38CA3}"/>
              </a:ext>
            </a:extLst>
          </p:cNvPr>
          <p:cNvSpPr txBox="1">
            <a:spLocks/>
          </p:cNvSpPr>
          <p:nvPr/>
        </p:nvSpPr>
        <p:spPr>
          <a:xfrm>
            <a:off x="37111" y="4737402"/>
            <a:ext cx="2705100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F3D124E-06ED-FC57-752C-5257A826B51E}"/>
              </a:ext>
            </a:extLst>
          </p:cNvPr>
          <p:cNvSpPr txBox="1">
            <a:spLocks/>
          </p:cNvSpPr>
          <p:nvPr/>
        </p:nvSpPr>
        <p:spPr>
          <a:xfrm>
            <a:off x="6813835" y="4569920"/>
            <a:ext cx="2705100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ĐVT: VND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285D348-37D1-4DB8-BB54-E883E0F3B6A3}"/>
              </a:ext>
            </a:extLst>
          </p:cNvPr>
          <p:cNvGrpSpPr/>
          <p:nvPr/>
        </p:nvGrpSpPr>
        <p:grpSpPr>
          <a:xfrm>
            <a:off x="399889" y="173582"/>
            <a:ext cx="7300742" cy="364604"/>
            <a:chOff x="399888" y="280459"/>
            <a:chExt cx="9265837" cy="940296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6E17934-8CFD-4258-89F2-8704FA903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DBD7A127-CC52-4974-8BFA-6C30A27E3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4A42B0B1-698A-434F-B2F7-F5ED2D65F2C6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8086192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Hành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vi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tiêu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dùng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của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khách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hang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theo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thời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gian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AFE0693-1EBC-17BC-BBEB-5C81B5313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031" y="3751921"/>
            <a:ext cx="3600953" cy="2762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2EAD30-31DF-32F5-5067-E53101C2C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523" y="3664911"/>
            <a:ext cx="5375797" cy="3052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2604BB-9BA2-A87F-1C90-A4DFC9234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817" y="493595"/>
            <a:ext cx="2467319" cy="2991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82DCEC-1262-6B9A-C0D1-F2F2E7772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094" y="425531"/>
            <a:ext cx="5375797" cy="3059331"/>
          </a:xfrm>
          <a:prstGeom prst="rect">
            <a:avLst/>
          </a:prstGeom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4AB9897-6F9E-940B-1643-97C20EC45CA1}"/>
              </a:ext>
            </a:extLst>
          </p:cNvPr>
          <p:cNvSpPr txBox="1">
            <a:spLocks/>
          </p:cNvSpPr>
          <p:nvPr/>
        </p:nvSpPr>
        <p:spPr>
          <a:xfrm>
            <a:off x="7134469" y="940854"/>
            <a:ext cx="2705100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ĐVT: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Phút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33B7102-1707-E584-D8C7-C1CBF5986DB0}"/>
              </a:ext>
            </a:extLst>
          </p:cNvPr>
          <p:cNvSpPr txBox="1">
            <a:spLocks/>
          </p:cNvSpPr>
          <p:nvPr/>
        </p:nvSpPr>
        <p:spPr>
          <a:xfrm>
            <a:off x="7113320" y="4555432"/>
            <a:ext cx="2705100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ĐVT: VND</a:t>
            </a:r>
          </a:p>
        </p:txBody>
      </p:sp>
    </p:spTree>
    <p:extLst>
      <p:ext uri="{BB962C8B-B14F-4D97-AF65-F5344CB8AC3E}">
        <p14:creationId xmlns:p14="http://schemas.microsoft.com/office/powerpoint/2010/main" val="20083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285D348-37D1-4DB8-BB54-E883E0F3B6A3}"/>
              </a:ext>
            </a:extLst>
          </p:cNvPr>
          <p:cNvGrpSpPr/>
          <p:nvPr/>
        </p:nvGrpSpPr>
        <p:grpSpPr>
          <a:xfrm>
            <a:off x="399888" y="280459"/>
            <a:ext cx="9265837" cy="940296"/>
            <a:chOff x="399888" y="280459"/>
            <a:chExt cx="9265837" cy="940296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6E17934-8CFD-4258-89F2-8704FA903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DBD7A127-CC52-4974-8BFA-6C30A27E3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4A42B0B1-698A-434F-B2F7-F5ED2D65F2C6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8086192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Hành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vi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tiêu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dùng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của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khách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hang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theo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thời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36号-正文宋楷" panose="02000000000000000000" pitchFamily="2" charset="-122"/>
                </a:rPr>
                <a:t>gian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098148-1DAA-D611-936F-E944376FB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1" y="1220755"/>
            <a:ext cx="3354733" cy="3122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DD85AF-0648-93BB-58B3-1D2867042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89" y="1105757"/>
            <a:ext cx="8452012" cy="4391638"/>
          </a:xfrm>
          <a:prstGeom prst="rect">
            <a:avLst/>
          </a:prstGeom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3C09436-6C83-5EF8-226F-080C076EB632}"/>
              </a:ext>
            </a:extLst>
          </p:cNvPr>
          <p:cNvSpPr txBox="1">
            <a:spLocks/>
          </p:cNvSpPr>
          <p:nvPr/>
        </p:nvSpPr>
        <p:spPr>
          <a:xfrm>
            <a:off x="8851901" y="1053273"/>
            <a:ext cx="2705100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ĐVT: VND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46E41A6-804E-C636-C744-F5DBF43D14D4}"/>
              </a:ext>
            </a:extLst>
          </p:cNvPr>
          <p:cNvSpPr txBox="1">
            <a:spLocks/>
          </p:cNvSpPr>
          <p:nvPr/>
        </p:nvSpPr>
        <p:spPr>
          <a:xfrm>
            <a:off x="9087011" y="4510882"/>
            <a:ext cx="2705100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ĐVT: VND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5553922-B391-34F5-898C-2073C3E1C7F5}"/>
              </a:ext>
            </a:extLst>
          </p:cNvPr>
          <p:cNvSpPr txBox="1">
            <a:spLocks/>
          </p:cNvSpPr>
          <p:nvPr/>
        </p:nvSpPr>
        <p:spPr>
          <a:xfrm>
            <a:off x="1136981" y="5584761"/>
            <a:ext cx="9285953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sử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dụng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dịch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thoại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Data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đều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giữa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tháng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Tuy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nhiên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vẫn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biến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động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theo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thời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gian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: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cầu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tăng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nhẹ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từ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tháng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9/2021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đến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hết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năm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rồi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giảm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vào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tháng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2/2022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sau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tang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trở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lại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vào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tháng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tiếp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theo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53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7DDB4ED9-4274-4F8B-A483-FA3715C4D55D}"/>
              </a:ext>
            </a:extLst>
          </p:cNvPr>
          <p:cNvGrpSpPr/>
          <p:nvPr/>
        </p:nvGrpSpPr>
        <p:grpSpPr>
          <a:xfrm>
            <a:off x="613644" y="102329"/>
            <a:ext cx="7779854" cy="940296"/>
            <a:chOff x="399888" y="280459"/>
            <a:chExt cx="7779854" cy="940296"/>
          </a:xfrm>
        </p:grpSpPr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2BF5632A-A773-4DEA-83F8-8FBECCFCD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888" y="280459"/>
              <a:ext cx="940296" cy="940296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2093AB8B-0565-443A-B049-A8B24D2D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81" y="292956"/>
              <a:ext cx="812801" cy="8128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标题 1">
              <a:extLst>
                <a:ext uri="{FF2B5EF4-FFF2-40B4-BE49-F238E27FC236}">
                  <a16:creationId xmlns:a16="http://schemas.microsoft.com/office/drawing/2014/main" id="{882BB55D-33D5-429E-9CE0-43D737CEB3E3}"/>
                </a:ext>
              </a:extLst>
            </p:cNvPr>
            <p:cNvSpPr txBox="1">
              <a:spLocks/>
            </p:cNvSpPr>
            <p:nvPr/>
          </p:nvSpPr>
          <p:spPr>
            <a:xfrm>
              <a:off x="1579533" y="354523"/>
              <a:ext cx="6600209" cy="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68582" tIns="34292" rIns="68582" bIns="34292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667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Hành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vi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tiêu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dùng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của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khách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hang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theo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độ</a:t>
              </a:r>
              <a:r>
                <a:rPr lang="en-US" altLang="zh-CN" dirty="0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 </a:t>
              </a:r>
              <a:r>
                <a:rPr lang="en-US" altLang="zh-CN" dirty="0" err="1">
                  <a:latin typeface="Calibri" panose="020F0502020204030204" pitchFamily="34" charset="0"/>
                  <a:ea typeface="思源黑体 CN Medium" panose="020B0600000000000000" pitchFamily="34" charset="-122"/>
                  <a:cs typeface="Calibri" panose="020F0502020204030204" pitchFamily="34" charset="0"/>
                  <a:sym typeface="字魂36号-正文宋楷" panose="02000000000000000000" pitchFamily="2" charset="-122"/>
                </a:rPr>
                <a:t>tuổi</a:t>
              </a:r>
              <a:endParaRPr lang="zh-CN" altLang="en-US" dirty="0">
                <a:latin typeface="Calibri" panose="020F0502020204030204" pitchFamily="34" charset="0"/>
                <a:ea typeface="思源黑体 CN Medium" panose="020B0600000000000000" pitchFamily="34" charset="-122"/>
                <a:cs typeface="Calibri" panose="020F0502020204030204" pitchFamily="34" charset="0"/>
                <a:sym typeface="字魂36号-正文宋楷" panose="02000000000000000000" pitchFamily="2" charset="-122"/>
              </a:endParaRP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72888383-E6E3-E738-2D27-1BBBACBA5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56" y="1221376"/>
            <a:ext cx="5776220" cy="454812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DC0DF57-D0C6-53AE-9C47-3D95E9CF8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630" y="1403366"/>
            <a:ext cx="5258463" cy="4051267"/>
          </a:xfrm>
          <a:prstGeom prst="rect">
            <a:avLst/>
          </a:prstGeom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605B8B2-9011-D058-362B-A2CF25D1B946}"/>
              </a:ext>
            </a:extLst>
          </p:cNvPr>
          <p:cNvSpPr txBox="1">
            <a:spLocks/>
          </p:cNvSpPr>
          <p:nvPr/>
        </p:nvSpPr>
        <p:spPr>
          <a:xfrm>
            <a:off x="1247024" y="5655124"/>
            <a:ext cx="9285953" cy="334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hang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độ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từ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25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đến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35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tỉ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trọng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cao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nhất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sau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lần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lượt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là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35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đến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45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15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đến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25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.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Các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nhóm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khách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hàng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cao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(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trên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55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)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và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trẻ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em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(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dưới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15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tuổi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)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chỉ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chiếm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chưa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đầy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20%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tổng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số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thuê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字魂36号-正文宋楷" panose="02000000000000000000" pitchFamily="2" charset="-122"/>
              </a:rPr>
              <a:t> bao</a:t>
            </a:r>
          </a:p>
        </p:txBody>
      </p:sp>
    </p:spTree>
    <p:extLst>
      <p:ext uri="{BB962C8B-B14F-4D97-AF65-F5344CB8AC3E}">
        <p14:creationId xmlns:p14="http://schemas.microsoft.com/office/powerpoint/2010/main" val="16092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3-0626-13竞聘述职报告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31E00"/>
      </a:accent1>
      <a:accent2>
        <a:srgbClr val="0C0C0C"/>
      </a:accent2>
      <a:accent3>
        <a:srgbClr val="D31E00"/>
      </a:accent3>
      <a:accent4>
        <a:srgbClr val="0C0C0C"/>
      </a:accent4>
      <a:accent5>
        <a:srgbClr val="D31E00"/>
      </a:accent5>
      <a:accent6>
        <a:srgbClr val="0C0C0C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1360</Words>
  <Application>Microsoft Office PowerPoint</Application>
  <PresentationFormat>Widescreen</PresentationFormat>
  <Paragraphs>137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等线</vt:lpstr>
      <vt:lpstr>Arial</vt:lpstr>
      <vt:lpstr>Calibri</vt:lpstr>
      <vt:lpstr>思源黑体 CN Heavy</vt:lpstr>
      <vt:lpstr>思源黑体 CN Medium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3-0626-13竞聘述职报告PPT模板</dc:title>
  <dc:creator>Administrator</dc:creator>
  <cp:lastModifiedBy>Phan Duc Thinh</cp:lastModifiedBy>
  <cp:revision>39</cp:revision>
  <dcterms:created xsi:type="dcterms:W3CDTF">2018-08-17T07:02:59Z</dcterms:created>
  <dcterms:modified xsi:type="dcterms:W3CDTF">2023-03-07T10:52:03Z</dcterms:modified>
</cp:coreProperties>
</file>